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5" r:id="rId16"/>
    <p:sldId id="272" r:id="rId17"/>
    <p:sldId id="276" r:id="rId18"/>
    <p:sldId id="274" r:id="rId19"/>
    <p:sldId id="264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28E4C-4301-47BF-A629-A8C8084AD040}" v="90" dt="2021-11-16T05:46:07.408"/>
    <p1510:client id="{01D8C789-AC9C-4EEB-9479-37C25630D5C8}" v="70" dt="2021-11-16T10:19:29.102"/>
    <p1510:client id="{24C09451-7E13-4253-A8E2-BD507FD3CF2D}" v="411" dt="2021-11-16T08:56:01.168"/>
    <p1510:client id="{4CCEB81C-F1FB-414A-9825-AF5F366F48BF}" v="2309" dt="2021-11-16T08:10:56.852"/>
    <p1510:client id="{F4CA0BA8-095B-4D09-AB0C-837B4C19B581}" v="3" dt="2021-11-16T05:39:41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ishruti Panda" userId="S::pratishruti_panda@thbs.com::22b19f8f-9c2b-4e8e-8006-6edd0efccbb8" providerId="AD" clId="Web-{4CCEB81C-F1FB-414A-9825-AF5F366F48BF}"/>
    <pc:docChg chg="addSld delSld modSld sldOrd addMainMaster delMainMaster">
      <pc:chgData name="Pratishruti Panda" userId="S::pratishruti_panda@thbs.com::22b19f8f-9c2b-4e8e-8006-6edd0efccbb8" providerId="AD" clId="Web-{4CCEB81C-F1FB-414A-9825-AF5F366F48BF}" dt="2021-11-16T08:10:56.852" v="2468" actId="20577"/>
      <pc:docMkLst>
        <pc:docMk/>
      </pc:docMkLst>
      <pc:sldChg chg="addSp delSp modSp mod setBg modClrScheme delDesignElem chgLayout">
        <pc:chgData name="Pratishruti Panda" userId="S::pratishruti_panda@thbs.com::22b19f8f-9c2b-4e8e-8006-6edd0efccbb8" providerId="AD" clId="Web-{4CCEB81C-F1FB-414A-9825-AF5F366F48BF}" dt="2021-11-16T08:03:27.888" v="2213"/>
        <pc:sldMkLst>
          <pc:docMk/>
          <pc:sldMk cId="109857222" sldId="256"/>
        </pc:sldMkLst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109857222" sldId="256"/>
            <ac:spMk id="4" creationId="{552DE2DF-4C3D-49D9-B0D2-70F0EE3E4E8E}"/>
          </ac:spMkLst>
        </pc:spChg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109857222" sldId="256"/>
            <ac:spMk id="5" creationId="{5F12DB1B-2DA4-4A4A-A299-86986336F995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5:51:08.242" v="56"/>
          <ac:spMkLst>
            <pc:docMk/>
            <pc:sldMk cId="109857222" sldId="256"/>
            <ac:spMk id="10" creationId="{21739CA5-F0F5-48E1-8E8C-F24B71827E46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5:51:08.242" v="56"/>
          <ac:spMkLst>
            <pc:docMk/>
            <pc:sldMk cId="109857222" sldId="256"/>
            <ac:spMk id="12" creationId="{3EAD2937-F230-41D4-B9C5-975B129BFC20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5:51:10.774" v="58"/>
          <ac:spMkLst>
            <pc:docMk/>
            <pc:sldMk cId="109857222" sldId="256"/>
            <ac:spMk id="13" creationId="{19C052EA-05E2-403D-965E-52D1BFFA24DF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5:51:08.242" v="56"/>
          <ac:spMkLst>
            <pc:docMk/>
            <pc:sldMk cId="109857222" sldId="256"/>
            <ac:spMk id="14" creationId="{CCD444A3-C338-4886-B7F1-4BA2AF46EB64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5:51:10.774" v="58"/>
          <ac:spMkLst>
            <pc:docMk/>
            <pc:sldMk cId="109857222" sldId="256"/>
            <ac:spMk id="15" creationId="{4C1936B8-2FFB-4F78-8388-B8C282B8A5BC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5:10.370" v="387"/>
          <ac:spMkLst>
            <pc:docMk/>
            <pc:sldMk cId="109857222" sldId="256"/>
            <ac:spMk id="16" creationId="{B36F400F-DF28-43BC-8D8E-4929793B392A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6:57.576" v="388"/>
          <ac:spMkLst>
            <pc:docMk/>
            <pc:sldMk cId="109857222" sldId="256"/>
            <ac:spMk id="18" creationId="{21739CA5-F0F5-48E1-8E8C-F24B71827E46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6:57.576" v="388"/>
          <ac:spMkLst>
            <pc:docMk/>
            <pc:sldMk cId="109857222" sldId="256"/>
            <ac:spMk id="19" creationId="{3EAD2937-F230-41D4-B9C5-975B129BFC20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6:57.576" v="388"/>
          <ac:spMkLst>
            <pc:docMk/>
            <pc:sldMk cId="109857222" sldId="256"/>
            <ac:spMk id="20" creationId="{CCD444A3-C338-4886-B7F1-4BA2AF46EB64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5:56:18.515" v="77"/>
          <ac:spMkLst>
            <pc:docMk/>
            <pc:sldMk cId="109857222" sldId="256"/>
            <ac:spMk id="21" creationId="{21739CA5-F0F5-48E1-8E8C-F24B71827E46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5:56:18.515" v="77"/>
          <ac:spMkLst>
            <pc:docMk/>
            <pc:sldMk cId="109857222" sldId="256"/>
            <ac:spMk id="23" creationId="{3EAD2937-F230-41D4-B9C5-975B129BFC20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5:56:18.515" v="77"/>
          <ac:spMkLst>
            <pc:docMk/>
            <pc:sldMk cId="109857222" sldId="256"/>
            <ac:spMk id="25" creationId="{CCD444A3-C338-4886-B7F1-4BA2AF46EB64}"/>
          </ac:spMkLst>
        </pc:spChg>
      </pc:sldChg>
      <pc:sldChg chg="addSp delSp modSp new mod setBg modClrScheme delDesignElem chgLayout">
        <pc:chgData name="Pratishruti Panda" userId="S::pratishruti_panda@thbs.com::22b19f8f-9c2b-4e8e-8006-6edd0efccbb8" providerId="AD" clId="Web-{4CCEB81C-F1FB-414A-9825-AF5F366F48BF}" dt="2021-11-16T08:03:27.888" v="2213"/>
        <pc:sldMkLst>
          <pc:docMk/>
          <pc:sldMk cId="1416649172" sldId="257"/>
        </pc:sldMkLst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1416649172" sldId="257"/>
            <ac:spMk id="2" creationId="{57EB9B11-53B5-4A8B-B570-2320CDA2C444}"/>
          </ac:spMkLst>
        </pc:spChg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1416649172" sldId="257"/>
            <ac:spMk id="3" creationId="{2396E45F-9E92-4F8A-A067-4F6F8FDE6190}"/>
          </ac:spMkLst>
        </pc:spChg>
        <pc:spChg chg="del">
          <ac:chgData name="Pratishruti Panda" userId="S::pratishruti_panda@thbs.com::22b19f8f-9c2b-4e8e-8006-6edd0efccbb8" providerId="AD" clId="Web-{4CCEB81C-F1FB-414A-9825-AF5F366F48BF}" dt="2021-11-16T05:57:49.580" v="81"/>
          <ac:spMkLst>
            <pc:docMk/>
            <pc:sldMk cId="1416649172" sldId="257"/>
            <ac:spMk id="4" creationId="{8B4B166B-72D0-4E74-A85B-C69E542E6141}"/>
          </ac:spMkLst>
        </pc:spChg>
        <pc:spChg chg="add del mod">
          <ac:chgData name="Pratishruti Panda" userId="S::pratishruti_panda@thbs.com::22b19f8f-9c2b-4e8e-8006-6edd0efccbb8" providerId="AD" clId="Web-{4CCEB81C-F1FB-414A-9825-AF5F366F48BF}" dt="2021-11-16T06:23:20.461" v="376"/>
          <ac:spMkLst>
            <pc:docMk/>
            <pc:sldMk cId="1416649172" sldId="257"/>
            <ac:spMk id="6" creationId="{55239695-00FB-42C2-8BAF-9BA2CE6E1471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7:45.358" v="390"/>
          <ac:spMkLst>
            <pc:docMk/>
            <pc:sldMk cId="1416649172" sldId="257"/>
            <ac:spMk id="7" creationId="{EE002732-CBB5-405C-BDDC-37C39BF6E9E0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3:28.070" v="377"/>
          <ac:spMkLst>
            <pc:docMk/>
            <pc:sldMk cId="1416649172" sldId="257"/>
            <ac:spMk id="8" creationId="{907EF6B7-1338-4443-8C46-6A318D952DFD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3:28.070" v="377"/>
          <ac:spMkLst>
            <pc:docMk/>
            <pc:sldMk cId="1416649172" sldId="257"/>
            <ac:spMk id="10" creationId="{DAAE4CDD-124C-4DCF-9584-B6033B545DD5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7:45.358" v="390"/>
          <ac:spMkLst>
            <pc:docMk/>
            <pc:sldMk cId="1416649172" sldId="257"/>
            <ac:spMk id="11" creationId="{3AA492AF-9B08-416A-9BEC-1EC284C5B2B6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3:28.070" v="377"/>
          <ac:spMkLst>
            <pc:docMk/>
            <pc:sldMk cId="1416649172" sldId="257"/>
            <ac:spMk id="12" creationId="{081E4A58-353D-44AE-B2FC-2A74E2E400F7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7:45.358" v="390"/>
          <ac:spMkLst>
            <pc:docMk/>
            <pc:sldMk cId="1416649172" sldId="257"/>
            <ac:spMk id="13" creationId="{CBAE770C-2B15-4943-A508-EA2408AB98E4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5:03.198" v="386"/>
          <ac:spMkLst>
            <pc:docMk/>
            <pc:sldMk cId="1416649172" sldId="257"/>
            <ac:spMk id="14" creationId="{081EA652-8C6A-4E69-BEB9-170809474553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5:03.198" v="386"/>
          <ac:spMkLst>
            <pc:docMk/>
            <pc:sldMk cId="1416649172" sldId="257"/>
            <ac:spMk id="15" creationId="{5298780A-33B9-4EA2-8F67-DE68AD62841B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5:03.198" v="386"/>
          <ac:spMkLst>
            <pc:docMk/>
            <pc:sldMk cId="1416649172" sldId="257"/>
            <ac:spMk id="16" creationId="{7F488E8B-4E1E-4402-8935-D4E6C02615C7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2:01.459" v="372"/>
          <ac:spMkLst>
            <pc:docMk/>
            <pc:sldMk cId="1416649172" sldId="257"/>
            <ac:spMk id="17" creationId="{428D436F-9ACD-4C92-AFC8-C934C527A6A4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5:03.198" v="385"/>
          <ac:spMkLst>
            <pc:docMk/>
            <pc:sldMk cId="1416649172" sldId="257"/>
            <ac:spMk id="18" creationId="{081EA652-8C6A-4E69-BEB9-170809474553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2:01.459" v="372"/>
          <ac:spMkLst>
            <pc:docMk/>
            <pc:sldMk cId="1416649172" sldId="257"/>
            <ac:spMk id="19" creationId="{090538E0-A884-4E60-A6AB-77D830E2FCED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6:57.576" v="388"/>
          <ac:spMkLst>
            <pc:docMk/>
            <pc:sldMk cId="1416649172" sldId="257"/>
            <ac:spMk id="20" creationId="{081EA652-8C6A-4E69-BEB9-170809474553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2:01.459" v="372"/>
          <ac:spMkLst>
            <pc:docMk/>
            <pc:sldMk cId="1416649172" sldId="257"/>
            <ac:spMk id="21" creationId="{DB0D7DD0-1C67-4D4C-9E06-678233DB8468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6:57.576" v="388"/>
          <ac:spMkLst>
            <pc:docMk/>
            <pc:sldMk cId="1416649172" sldId="257"/>
            <ac:spMk id="22" creationId="{5298780A-33B9-4EA2-8F67-DE68AD62841B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5:03.198" v="385"/>
          <ac:spMkLst>
            <pc:docMk/>
            <pc:sldMk cId="1416649172" sldId="257"/>
            <ac:spMk id="23" creationId="{A4026A73-1F7F-49F2-B319-8CA3B3D53269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6:57.576" v="388"/>
          <ac:spMkLst>
            <pc:docMk/>
            <pc:sldMk cId="1416649172" sldId="257"/>
            <ac:spMk id="24" creationId="{7F488E8B-4E1E-4402-8935-D4E6C02615C7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5:03.198" v="385"/>
          <ac:spMkLst>
            <pc:docMk/>
            <pc:sldMk cId="1416649172" sldId="257"/>
            <ac:spMk id="25" creationId="{5298780A-33B9-4EA2-8F67-DE68AD62841B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25:03.198" v="385"/>
          <ac:spMkLst>
            <pc:docMk/>
            <pc:sldMk cId="1416649172" sldId="257"/>
            <ac:spMk id="27" creationId="{7F488E8B-4E1E-4402-8935-D4E6C02615C7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30:46.550" v="433"/>
          <ac:spMkLst>
            <pc:docMk/>
            <pc:sldMk cId="1416649172" sldId="257"/>
            <ac:spMk id="28" creationId="{B7328C2D-38F0-4C80-9EA5-A1AD0D6B2022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1416649172" sldId="257"/>
            <ac:spMk id="40" creationId="{52723366-C73B-4ED6-ADEF-29911C6BC55F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1416649172" sldId="257"/>
            <ac:spMk id="42" creationId="{847A4152-8E41-4D1C-B88C-57C5C430A69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1416649172" sldId="257"/>
            <ac:spMk id="44" creationId="{999F76F5-72D4-4814-9169-8F535AEEB809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1416649172" sldId="257"/>
            <ac:spMk id="46" creationId="{C6202988-4466-42C5-B33A-AFABF051B4FE}"/>
          </ac:spMkLst>
        </pc:spChg>
        <pc:grpChg chg="add del">
          <ac:chgData name="Pratishruti Panda" userId="S::pratishruti_panda@thbs.com::22b19f8f-9c2b-4e8e-8006-6edd0efccbb8" providerId="AD" clId="Web-{4CCEB81C-F1FB-414A-9825-AF5F366F48BF}" dt="2021-11-16T06:30:46.550" v="433"/>
          <ac:grpSpMkLst>
            <pc:docMk/>
            <pc:sldMk cId="1416649172" sldId="257"/>
            <ac:grpSpMk id="30" creationId="{BD17E249-48D0-476B-A642-A5D58DD39A22}"/>
          </ac:grpSpMkLst>
        </pc:grpChg>
        <pc:picChg chg="add del">
          <ac:chgData name="Pratishruti Panda" userId="S::pratishruti_panda@thbs.com::22b19f8f-9c2b-4e8e-8006-6edd0efccbb8" providerId="AD" clId="Web-{4CCEB81C-F1FB-414A-9825-AF5F366F48BF}" dt="2021-11-16T06:16:32.185" v="359"/>
          <ac:picMkLst>
            <pc:docMk/>
            <pc:sldMk cId="1416649172" sldId="257"/>
            <ac:picMk id="5" creationId="{151EAEAF-27E6-4746-9EEB-F052131F47DB}"/>
          </ac:picMkLst>
        </pc:picChg>
        <pc:cxnChg chg="add del">
          <ac:chgData name="Pratishruti Panda" userId="S::pratishruti_panda@thbs.com::22b19f8f-9c2b-4e8e-8006-6edd0efccbb8" providerId="AD" clId="Web-{4CCEB81C-F1FB-414A-9825-AF5F366F48BF}" dt="2021-11-16T06:16:32.185" v="359"/>
          <ac:cxnSpMkLst>
            <pc:docMk/>
            <pc:sldMk cId="1416649172" sldId="257"/>
            <ac:cxnSpMk id="9" creationId="{A7F400EE-A8A5-48AF-B4D6-291B52C6F0B0}"/>
          </ac:cxnSpMkLst>
        </pc:cxnChg>
        <pc:cxnChg chg="add del">
          <ac:chgData name="Pratishruti Panda" userId="S::pratishruti_panda@thbs.com::22b19f8f-9c2b-4e8e-8006-6edd0efccbb8" providerId="AD" clId="Web-{4CCEB81C-F1FB-414A-9825-AF5F366F48BF}" dt="2021-11-16T06:27:45.358" v="390"/>
          <ac:cxnSpMkLst>
            <pc:docMk/>
            <pc:sldMk cId="1416649172" sldId="257"/>
            <ac:cxnSpMk id="26" creationId="{7955E33A-07BE-426F-B937-739F88BFB02F}"/>
          </ac:cxnSpMkLst>
        </pc:cxnChg>
        <pc:cxnChg chg="add del">
          <ac:chgData name="Pratishruti Panda" userId="S::pratishruti_panda@thbs.com::22b19f8f-9c2b-4e8e-8006-6edd0efccbb8" providerId="AD" clId="Web-{4CCEB81C-F1FB-414A-9825-AF5F366F48BF}" dt="2021-11-16T06:25:03.198" v="385"/>
          <ac:cxnSpMkLst>
            <pc:docMk/>
            <pc:sldMk cId="1416649172" sldId="257"/>
            <ac:cxnSpMk id="29" creationId="{23AAC9B5-8015-485C-ACF9-A750390E9A56}"/>
          </ac:cxnSpMkLst>
        </pc:cxnChg>
        <pc:cxnChg chg="add del">
          <ac:chgData name="Pratishruti Panda" userId="S::pratishruti_panda@thbs.com::22b19f8f-9c2b-4e8e-8006-6edd0efccbb8" providerId="AD" clId="Web-{4CCEB81C-F1FB-414A-9825-AF5F366F48BF}" dt="2021-11-16T06:30:46.550" v="433"/>
          <ac:cxnSpMkLst>
            <pc:docMk/>
            <pc:sldMk cId="1416649172" sldId="257"/>
            <ac:cxnSpMk id="35" creationId="{0B65B193-F600-4C1B-9DBF-09D94CDB08D8}"/>
          </ac:cxnSpMkLst>
        </pc:cxnChg>
      </pc:sldChg>
      <pc:sldChg chg="addSp delSp modSp add mod replId modClrScheme delDesignElem chgLayout">
        <pc:chgData name="Pratishruti Panda" userId="S::pratishruti_panda@thbs.com::22b19f8f-9c2b-4e8e-8006-6edd0efccbb8" providerId="AD" clId="Web-{4CCEB81C-F1FB-414A-9825-AF5F366F48BF}" dt="2021-11-16T08:03:27.888" v="2213"/>
        <pc:sldMkLst>
          <pc:docMk/>
          <pc:sldMk cId="4005604288" sldId="258"/>
        </pc:sldMkLst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4005604288" sldId="258"/>
            <ac:spMk id="2" creationId="{57EB9B11-53B5-4A8B-B570-2320CDA2C444}"/>
          </ac:spMkLst>
        </pc:spChg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4005604288" sldId="258"/>
            <ac:spMk id="3" creationId="{2396E45F-9E92-4F8A-A067-4F6F8FDE6190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32:21.396" v="451"/>
          <ac:spMkLst>
            <pc:docMk/>
            <pc:sldMk cId="4005604288" sldId="258"/>
            <ac:spMk id="4" creationId="{A03CD274-4505-4950-A0A9-38A89F8BBD62}"/>
          </ac:spMkLst>
        </pc:spChg>
        <pc:spChg chg="add del mod">
          <ac:chgData name="Pratishruti Panda" userId="S::pratishruti_panda@thbs.com::22b19f8f-9c2b-4e8e-8006-6edd0efccbb8" providerId="AD" clId="Web-{4CCEB81C-F1FB-414A-9825-AF5F366F48BF}" dt="2021-11-16T06:32:53.053" v="462"/>
          <ac:spMkLst>
            <pc:docMk/>
            <pc:sldMk cId="4005604288" sldId="258"/>
            <ac:spMk id="5" creationId="{8C3BCA81-AEB9-45B4-AA7F-E2EF4A718DB2}"/>
          </ac:spMkLst>
        </pc:spChg>
        <pc:spChg chg="del">
          <ac:chgData name="Pratishruti Panda" userId="S::pratishruti_panda@thbs.com::22b19f8f-9c2b-4e8e-8006-6edd0efccbb8" providerId="AD" clId="Web-{4CCEB81C-F1FB-414A-9825-AF5F366F48BF}" dt="2021-11-16T06:36:46.902" v="603"/>
          <ac:spMkLst>
            <pc:docMk/>
            <pc:sldMk cId="4005604288" sldId="258"/>
            <ac:spMk id="40" creationId="{52723366-C73B-4ED6-ADEF-29911C6BC55F}"/>
          </ac:spMkLst>
        </pc:spChg>
        <pc:spChg chg="del">
          <ac:chgData name="Pratishruti Panda" userId="S::pratishruti_panda@thbs.com::22b19f8f-9c2b-4e8e-8006-6edd0efccbb8" providerId="AD" clId="Web-{4CCEB81C-F1FB-414A-9825-AF5F366F48BF}" dt="2021-11-16T06:36:46.902" v="603"/>
          <ac:spMkLst>
            <pc:docMk/>
            <pc:sldMk cId="4005604288" sldId="258"/>
            <ac:spMk id="42" creationId="{847A4152-8E41-4D1C-B88C-57C5C430A69E}"/>
          </ac:spMkLst>
        </pc:spChg>
        <pc:spChg chg="del">
          <ac:chgData name="Pratishruti Panda" userId="S::pratishruti_panda@thbs.com::22b19f8f-9c2b-4e8e-8006-6edd0efccbb8" providerId="AD" clId="Web-{4CCEB81C-F1FB-414A-9825-AF5F366F48BF}" dt="2021-11-16T06:36:46.902" v="603"/>
          <ac:spMkLst>
            <pc:docMk/>
            <pc:sldMk cId="4005604288" sldId="258"/>
            <ac:spMk id="44" creationId="{999F76F5-72D4-4814-9169-8F535AEEB809}"/>
          </ac:spMkLst>
        </pc:spChg>
        <pc:spChg chg="del">
          <ac:chgData name="Pratishruti Panda" userId="S::pratishruti_panda@thbs.com::22b19f8f-9c2b-4e8e-8006-6edd0efccbb8" providerId="AD" clId="Web-{4CCEB81C-F1FB-414A-9825-AF5F366F48BF}" dt="2021-11-16T06:36:46.902" v="603"/>
          <ac:spMkLst>
            <pc:docMk/>
            <pc:sldMk cId="4005604288" sldId="258"/>
            <ac:spMk id="46" creationId="{C6202988-4466-42C5-B33A-AFABF051B4F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38:04.639" v="607"/>
          <ac:spMkLst>
            <pc:docMk/>
            <pc:sldMk cId="4005604288" sldId="258"/>
            <ac:spMk id="51" creationId="{DC878D9A-77BE-4701-AE3D-EEFC53CD50BC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38:04.639" v="607"/>
          <ac:spMkLst>
            <pc:docMk/>
            <pc:sldMk cId="4005604288" sldId="258"/>
            <ac:spMk id="53" creationId="{F643BE08-0ED1-4B73-AC6D-B7E26A59CDAA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38:04.639" v="607"/>
          <ac:spMkLst>
            <pc:docMk/>
            <pc:sldMk cId="4005604288" sldId="258"/>
            <ac:spMk id="55" creationId="{956B2094-7FC0-45FC-BFED-3CB88CEE63F5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38:04.639" v="607"/>
          <ac:spMkLst>
            <pc:docMk/>
            <pc:sldMk cId="4005604288" sldId="258"/>
            <ac:spMk id="57" creationId="{07A4B640-BB7F-4272-A710-068DBA9F9A6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50.264" v="2070"/>
          <ac:spMkLst>
            <pc:docMk/>
            <pc:sldMk cId="4005604288" sldId="258"/>
            <ac:spMk id="59" creationId="{52723366-C73B-4ED6-ADEF-29911C6BC55F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50.264" v="2070"/>
          <ac:spMkLst>
            <pc:docMk/>
            <pc:sldMk cId="4005604288" sldId="258"/>
            <ac:spMk id="60" creationId="{847A4152-8E41-4D1C-B88C-57C5C430A69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50.264" v="2070"/>
          <ac:spMkLst>
            <pc:docMk/>
            <pc:sldMk cId="4005604288" sldId="258"/>
            <ac:spMk id="61" creationId="{999F76F5-72D4-4814-9169-8F535AEEB809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38:04.639" v="606"/>
          <ac:spMkLst>
            <pc:docMk/>
            <pc:sldMk cId="4005604288" sldId="258"/>
            <ac:spMk id="62" creationId="{EE002732-CBB5-405C-BDDC-37C39BF6E9E0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50.264" v="2070"/>
          <ac:spMkLst>
            <pc:docMk/>
            <pc:sldMk cId="4005604288" sldId="258"/>
            <ac:spMk id="63" creationId="{C6202988-4466-42C5-B33A-AFABF051B4F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38:04.639" v="606"/>
          <ac:spMkLst>
            <pc:docMk/>
            <pc:sldMk cId="4005604288" sldId="258"/>
            <ac:spMk id="64" creationId="{3AA492AF-9B08-416A-9BEC-1EC284C5B2B6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30.608" v="2063"/>
          <ac:spMkLst>
            <pc:docMk/>
            <pc:sldMk cId="4005604288" sldId="258"/>
            <ac:spMk id="65" creationId="{DC878D9A-77BE-4701-AE3D-EEFC53CD50BC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38:04.639" v="606"/>
          <ac:spMkLst>
            <pc:docMk/>
            <pc:sldMk cId="4005604288" sldId="258"/>
            <ac:spMk id="66" creationId="{CBAE770C-2B15-4943-A508-EA2408AB98E4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38.092" v="2065"/>
          <ac:spMkLst>
            <pc:docMk/>
            <pc:sldMk cId="4005604288" sldId="258"/>
            <ac:spMk id="67" creationId="{B7328C2D-38F0-4C80-9EA5-A1AD0D6B2022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30.608" v="2063"/>
          <ac:spMkLst>
            <pc:docMk/>
            <pc:sldMk cId="4005604288" sldId="258"/>
            <ac:spMk id="70" creationId="{F643BE08-0ED1-4B73-AC6D-B7E26A59CDAA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41.311" v="2067"/>
          <ac:spMkLst>
            <pc:docMk/>
            <pc:sldMk cId="4005604288" sldId="258"/>
            <ac:spMk id="71" creationId="{9899C0EB-BCAB-4DF8-BF81-7C92F447371F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30.608" v="2063"/>
          <ac:spMkLst>
            <pc:docMk/>
            <pc:sldMk cId="4005604288" sldId="258"/>
            <ac:spMk id="72" creationId="{956B2094-7FC0-45FC-BFED-3CB88CEE63F5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41.311" v="2067"/>
          <ac:spMkLst>
            <pc:docMk/>
            <pc:sldMk cId="4005604288" sldId="258"/>
            <ac:spMk id="73" creationId="{8EE11D74-0DA4-45A8-969E-6009799F4FEA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30.608" v="2063"/>
          <ac:spMkLst>
            <pc:docMk/>
            <pc:sldMk cId="4005604288" sldId="258"/>
            <ac:spMk id="74" creationId="{07A4B640-BB7F-4272-A710-068DBA9F9A6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41.311" v="2067"/>
          <ac:spMkLst>
            <pc:docMk/>
            <pc:sldMk cId="4005604288" sldId="258"/>
            <ac:spMk id="75" creationId="{6CA70377-15EE-479F-B2E6-B37FA2CBE4C7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53:50.249" v="2069"/>
          <ac:spMkLst>
            <pc:docMk/>
            <pc:sldMk cId="4005604288" sldId="258"/>
            <ac:spMk id="78" creationId="{278BC618-3289-4C64-902D-506AF437E6A7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4005604288" sldId="258"/>
            <ac:spMk id="81" creationId="{52723366-C73B-4ED6-ADEF-29911C6BC55F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4005604288" sldId="258"/>
            <ac:spMk id="82" creationId="{847A4152-8E41-4D1C-B88C-57C5C430A69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4005604288" sldId="258"/>
            <ac:spMk id="83" creationId="{999F76F5-72D4-4814-9169-8F535AEEB809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4005604288" sldId="258"/>
            <ac:spMk id="84" creationId="{C6202988-4466-42C5-B33A-AFABF051B4FE}"/>
          </ac:spMkLst>
        </pc:spChg>
        <pc:grpChg chg="add del">
          <ac:chgData name="Pratishruti Panda" userId="S::pratishruti_panda@thbs.com::22b19f8f-9c2b-4e8e-8006-6edd0efccbb8" providerId="AD" clId="Web-{4CCEB81C-F1FB-414A-9825-AF5F366F48BF}" dt="2021-11-16T07:53:38.092" v="2065"/>
          <ac:grpSpMkLst>
            <pc:docMk/>
            <pc:sldMk cId="4005604288" sldId="258"/>
            <ac:grpSpMk id="69" creationId="{BD17E249-48D0-476B-A642-A5D58DD39A22}"/>
          </ac:grpSpMkLst>
        </pc:grpChg>
        <pc:picChg chg="add del">
          <ac:chgData name="Pratishruti Panda" userId="S::pratishruti_panda@thbs.com::22b19f8f-9c2b-4e8e-8006-6edd0efccbb8" providerId="AD" clId="Web-{4CCEB81C-F1FB-414A-9825-AF5F366F48BF}" dt="2021-11-16T07:53:50.249" v="2069"/>
          <ac:picMkLst>
            <pc:docMk/>
            <pc:sldMk cId="4005604288" sldId="258"/>
            <ac:picMk id="79" creationId="{133D31B1-9C37-4542-80D3-7B54026F28EE}"/>
          </ac:picMkLst>
        </pc:picChg>
        <pc:cxnChg chg="add del">
          <ac:chgData name="Pratishruti Panda" userId="S::pratishruti_panda@thbs.com::22b19f8f-9c2b-4e8e-8006-6edd0efccbb8" providerId="AD" clId="Web-{4CCEB81C-F1FB-414A-9825-AF5F366F48BF}" dt="2021-11-16T06:38:04.639" v="606"/>
          <ac:cxnSpMkLst>
            <pc:docMk/>
            <pc:sldMk cId="4005604288" sldId="258"/>
            <ac:cxnSpMk id="68" creationId="{7955E33A-07BE-426F-B937-739F88BFB02F}"/>
          </ac:cxnSpMkLst>
        </pc:cxnChg>
        <pc:cxnChg chg="add del">
          <ac:chgData name="Pratishruti Panda" userId="S::pratishruti_panda@thbs.com::22b19f8f-9c2b-4e8e-8006-6edd0efccbb8" providerId="AD" clId="Web-{4CCEB81C-F1FB-414A-9825-AF5F366F48BF}" dt="2021-11-16T07:53:38.092" v="2065"/>
          <ac:cxnSpMkLst>
            <pc:docMk/>
            <pc:sldMk cId="4005604288" sldId="258"/>
            <ac:cxnSpMk id="76" creationId="{0B65B193-F600-4C1B-9DBF-09D94CDB08D8}"/>
          </ac:cxnSpMkLst>
        </pc:cxnChg>
        <pc:cxnChg chg="add del">
          <ac:chgData name="Pratishruti Panda" userId="S::pratishruti_panda@thbs.com::22b19f8f-9c2b-4e8e-8006-6edd0efccbb8" providerId="AD" clId="Web-{4CCEB81C-F1FB-414A-9825-AF5F366F48BF}" dt="2021-11-16T07:53:41.311" v="2067"/>
          <ac:cxnSpMkLst>
            <pc:docMk/>
            <pc:sldMk cId="4005604288" sldId="258"/>
            <ac:cxnSpMk id="77" creationId="{DB809577-21E8-4D1D-B691-F31559E4F75F}"/>
          </ac:cxnSpMkLst>
        </pc:cxnChg>
        <pc:cxnChg chg="add del">
          <ac:chgData name="Pratishruti Panda" userId="S::pratishruti_panda@thbs.com::22b19f8f-9c2b-4e8e-8006-6edd0efccbb8" providerId="AD" clId="Web-{4CCEB81C-F1FB-414A-9825-AF5F366F48BF}" dt="2021-11-16T07:53:50.249" v="2069"/>
          <ac:cxnSpMkLst>
            <pc:docMk/>
            <pc:sldMk cId="4005604288" sldId="258"/>
            <ac:cxnSpMk id="80" creationId="{10D273FA-71CB-4AEB-8F60-67AB3375E398}"/>
          </ac:cxnSpMkLst>
        </pc:cxnChg>
      </pc:sldChg>
      <pc:sldChg chg="addSp delSp modSp add mod replId modClrScheme addAnim delAnim delDesignElem chgLayout">
        <pc:chgData name="Pratishruti Panda" userId="S::pratishruti_panda@thbs.com::22b19f8f-9c2b-4e8e-8006-6edd0efccbb8" providerId="AD" clId="Web-{4CCEB81C-F1FB-414A-9825-AF5F366F48BF}" dt="2021-11-16T08:03:27.888" v="2213"/>
        <pc:sldMkLst>
          <pc:docMk/>
          <pc:sldMk cId="2750989083" sldId="259"/>
        </pc:sldMkLst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750989083" sldId="259"/>
            <ac:spMk id="2" creationId="{57EB9B11-53B5-4A8B-B570-2320CDA2C444}"/>
          </ac:spMkLst>
        </pc:spChg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750989083" sldId="259"/>
            <ac:spMk id="3" creationId="{2396E45F-9E92-4F8A-A067-4F6F8FDE6190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6:58:58.935" v="1031"/>
          <ac:spMkLst>
            <pc:docMk/>
            <pc:sldMk cId="2750989083" sldId="259"/>
            <ac:spMk id="4" creationId="{E9F42F74-D1A8-48AC-807D-947DCA7F38BD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750989083" sldId="259"/>
            <ac:spMk id="59" creationId="{52723366-C73B-4ED6-ADEF-29911C6BC55F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750989083" sldId="259"/>
            <ac:spMk id="60" creationId="{847A4152-8E41-4D1C-B88C-57C5C430A69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750989083" sldId="259"/>
            <ac:spMk id="61" creationId="{999F76F5-72D4-4814-9169-8F535AEEB809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750989083" sldId="259"/>
            <ac:spMk id="63" creationId="{C6202988-4466-42C5-B33A-AFABF051B4F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00:59.781" v="1061"/>
          <ac:spMkLst>
            <pc:docMk/>
            <pc:sldMk cId="2750989083" sldId="259"/>
            <ac:spMk id="65" creationId="{DC878D9A-77BE-4701-AE3D-EEFC53CD50BC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00:59.781" v="1061"/>
          <ac:spMkLst>
            <pc:docMk/>
            <pc:sldMk cId="2750989083" sldId="259"/>
            <ac:spMk id="66" creationId="{F643BE08-0ED1-4B73-AC6D-B7E26A59CDAA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00:59.781" v="1061"/>
          <ac:spMkLst>
            <pc:docMk/>
            <pc:sldMk cId="2750989083" sldId="259"/>
            <ac:spMk id="67" creationId="{956B2094-7FC0-45FC-BFED-3CB88CEE63F5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00:10.514" v="1049"/>
          <ac:spMkLst>
            <pc:docMk/>
            <pc:sldMk cId="2750989083" sldId="259"/>
            <ac:spMk id="68" creationId="{0B7C4858-FAA3-4226-A856-193A01910E69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00:59.781" v="1061"/>
          <ac:spMkLst>
            <pc:docMk/>
            <pc:sldMk cId="2750989083" sldId="259"/>
            <ac:spMk id="69" creationId="{07A4B640-BB7F-4272-A710-068DBA9F9A6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00:10.514" v="1049"/>
          <ac:spMkLst>
            <pc:docMk/>
            <pc:sldMk cId="2750989083" sldId="259"/>
            <ac:spMk id="70" creationId="{68C1B503-0291-4E82-A65E-72D604D9F6CF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00:10.514" v="1049"/>
          <ac:spMkLst>
            <pc:docMk/>
            <pc:sldMk cId="2750989083" sldId="259"/>
            <ac:spMk id="72" creationId="{B3F836C5-9601-4982-A121-CCA49BF7BA6C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00:10.514" v="1049"/>
          <ac:spMkLst>
            <pc:docMk/>
            <pc:sldMk cId="2750989083" sldId="259"/>
            <ac:spMk id="74" creationId="{46CD0D05-FF47-4ABB-841C-0600CADC354B}"/>
          </ac:spMkLst>
        </pc:spChg>
      </pc:sldChg>
      <pc:sldChg chg="addSp delSp modSp add mod replId modClrScheme delDesignElem chgLayout">
        <pc:chgData name="Pratishruti Panda" userId="S::pratishruti_panda@thbs.com::22b19f8f-9c2b-4e8e-8006-6edd0efccbb8" providerId="AD" clId="Web-{4CCEB81C-F1FB-414A-9825-AF5F366F48BF}" dt="2021-11-16T08:03:27.888" v="2213"/>
        <pc:sldMkLst>
          <pc:docMk/>
          <pc:sldMk cId="2517134403" sldId="260"/>
        </pc:sldMkLst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517134403" sldId="260"/>
            <ac:spMk id="2" creationId="{57EB9B11-53B5-4A8B-B570-2320CDA2C444}"/>
          </ac:spMkLst>
        </pc:spChg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517134403" sldId="260"/>
            <ac:spMk id="3" creationId="{2396E45F-9E92-4F8A-A067-4F6F8FDE6190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517134403" sldId="260"/>
            <ac:spMk id="59" creationId="{52723366-C73B-4ED6-ADEF-29911C6BC55F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517134403" sldId="260"/>
            <ac:spMk id="60" creationId="{847A4152-8E41-4D1C-B88C-57C5C430A69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517134403" sldId="260"/>
            <ac:spMk id="61" creationId="{999F76F5-72D4-4814-9169-8F535AEEB809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517134403" sldId="260"/>
            <ac:spMk id="63" creationId="{C6202988-4466-42C5-B33A-AFABF051B4FE}"/>
          </ac:spMkLst>
        </pc:spChg>
      </pc:sldChg>
      <pc:sldChg chg="addSp delSp modSp add mod replId modClrScheme chgLayout">
        <pc:chgData name="Pratishruti Panda" userId="S::pratishruti_panda@thbs.com::22b19f8f-9c2b-4e8e-8006-6edd0efccbb8" providerId="AD" clId="Web-{4CCEB81C-F1FB-414A-9825-AF5F366F48BF}" dt="2021-11-16T08:08:05.660" v="2423"/>
        <pc:sldMkLst>
          <pc:docMk/>
          <pc:sldMk cId="1357212533" sldId="261"/>
        </pc:sldMkLst>
        <pc:spChg chg="mod ord">
          <ac:chgData name="Pratishruti Panda" userId="S::pratishruti_panda@thbs.com::22b19f8f-9c2b-4e8e-8006-6edd0efccbb8" providerId="AD" clId="Web-{4CCEB81C-F1FB-414A-9825-AF5F366F48BF}" dt="2021-11-16T08:08:05.660" v="2423"/>
          <ac:spMkLst>
            <pc:docMk/>
            <pc:sldMk cId="1357212533" sldId="261"/>
            <ac:spMk id="2" creationId="{57EB9B11-53B5-4A8B-B570-2320CDA2C444}"/>
          </ac:spMkLst>
        </pc:spChg>
        <pc:spChg chg="del">
          <ac:chgData name="Pratishruti Panda" userId="S::pratishruti_panda@thbs.com::22b19f8f-9c2b-4e8e-8006-6edd0efccbb8" providerId="AD" clId="Web-{4CCEB81C-F1FB-414A-9825-AF5F366F48BF}" dt="2021-11-16T07:02:15.158" v="1080"/>
          <ac:spMkLst>
            <pc:docMk/>
            <pc:sldMk cId="1357212533" sldId="261"/>
            <ac:spMk id="3" creationId="{2396E45F-9E92-4F8A-A067-4F6F8FDE6190}"/>
          </ac:spMkLst>
        </pc:spChg>
        <pc:spChg chg="del">
          <ac:chgData name="Pratishruti Panda" userId="S::pratishruti_panda@thbs.com::22b19f8f-9c2b-4e8e-8006-6edd0efccbb8" providerId="AD" clId="Web-{4CCEB81C-F1FB-414A-9825-AF5F366F48BF}" dt="2021-11-16T07:02:15.158" v="1080"/>
          <ac:spMkLst>
            <pc:docMk/>
            <pc:sldMk cId="1357212533" sldId="261"/>
            <ac:spMk id="59" creationId="{52723366-C73B-4ED6-ADEF-29911C6BC55F}"/>
          </ac:spMkLst>
        </pc:spChg>
        <pc:spChg chg="del">
          <ac:chgData name="Pratishruti Panda" userId="S::pratishruti_panda@thbs.com::22b19f8f-9c2b-4e8e-8006-6edd0efccbb8" providerId="AD" clId="Web-{4CCEB81C-F1FB-414A-9825-AF5F366F48BF}" dt="2021-11-16T07:02:15.158" v="1080"/>
          <ac:spMkLst>
            <pc:docMk/>
            <pc:sldMk cId="1357212533" sldId="261"/>
            <ac:spMk id="60" creationId="{847A4152-8E41-4D1C-B88C-57C5C430A69E}"/>
          </ac:spMkLst>
        </pc:spChg>
        <pc:spChg chg="del">
          <ac:chgData name="Pratishruti Panda" userId="S::pratishruti_panda@thbs.com::22b19f8f-9c2b-4e8e-8006-6edd0efccbb8" providerId="AD" clId="Web-{4CCEB81C-F1FB-414A-9825-AF5F366F48BF}" dt="2021-11-16T07:02:15.158" v="1080"/>
          <ac:spMkLst>
            <pc:docMk/>
            <pc:sldMk cId="1357212533" sldId="261"/>
            <ac:spMk id="61" creationId="{999F76F5-72D4-4814-9169-8F535AEEB809}"/>
          </ac:spMkLst>
        </pc:spChg>
        <pc:spChg chg="del">
          <ac:chgData name="Pratishruti Panda" userId="S::pratishruti_panda@thbs.com::22b19f8f-9c2b-4e8e-8006-6edd0efccbb8" providerId="AD" clId="Web-{4CCEB81C-F1FB-414A-9825-AF5F366F48BF}" dt="2021-11-16T07:02:15.158" v="1080"/>
          <ac:spMkLst>
            <pc:docMk/>
            <pc:sldMk cId="1357212533" sldId="261"/>
            <ac:spMk id="63" creationId="{C6202988-4466-42C5-B33A-AFABF051B4FE}"/>
          </ac:spMkLst>
        </pc:spChg>
        <pc:spChg chg="add del mod ord">
          <ac:chgData name="Pratishruti Panda" userId="S::pratishruti_panda@thbs.com::22b19f8f-9c2b-4e8e-8006-6edd0efccbb8" providerId="AD" clId="Web-{4CCEB81C-F1FB-414A-9825-AF5F366F48BF}" dt="2021-11-16T08:08:05.660" v="2423"/>
          <ac:spMkLst>
            <pc:docMk/>
            <pc:sldMk cId="1357212533" sldId="261"/>
            <ac:spMk id="2419" creationId="{24034223-586C-419E-BC6D-F6CBF54F188F}"/>
          </ac:spMkLst>
        </pc:spChg>
        <pc:graphicFrameChg chg="add mod ord modGraphic">
          <ac:chgData name="Pratishruti Panda" userId="S::pratishruti_panda@thbs.com::22b19f8f-9c2b-4e8e-8006-6edd0efccbb8" providerId="AD" clId="Web-{4CCEB81C-F1FB-414A-9825-AF5F366F48BF}" dt="2021-11-16T08:08:05.660" v="2423"/>
          <ac:graphicFrameMkLst>
            <pc:docMk/>
            <pc:sldMk cId="1357212533" sldId="261"/>
            <ac:graphicFrameMk id="65" creationId="{A15BB805-8236-4960-8D70-97F8289EEED0}"/>
          </ac:graphicFrameMkLst>
        </pc:graphicFrameChg>
        <pc:graphicFrameChg chg="add del">
          <ac:chgData name="Pratishruti Panda" userId="S::pratishruti_panda@thbs.com::22b19f8f-9c2b-4e8e-8006-6edd0efccbb8" providerId="AD" clId="Web-{4CCEB81C-F1FB-414A-9825-AF5F366F48BF}" dt="2021-11-16T07:07:08.337" v="1212"/>
          <ac:graphicFrameMkLst>
            <pc:docMk/>
            <pc:sldMk cId="1357212533" sldId="261"/>
            <ac:graphicFrameMk id="2266" creationId="{79D7D78B-1AF4-48CC-AC2D-68CDA01F8E29}"/>
          </ac:graphicFrameMkLst>
        </pc:graphicFrameChg>
        <pc:graphicFrameChg chg="add del">
          <ac:chgData name="Pratishruti Panda" userId="S::pratishruti_panda@thbs.com::22b19f8f-9c2b-4e8e-8006-6edd0efccbb8" providerId="AD" clId="Web-{4CCEB81C-F1FB-414A-9825-AF5F366F48BF}" dt="2021-11-16T07:07:21.056" v="1214"/>
          <ac:graphicFrameMkLst>
            <pc:docMk/>
            <pc:sldMk cId="1357212533" sldId="261"/>
            <ac:graphicFrameMk id="2298" creationId="{97AB68E8-AEF2-4467-A7AF-6EEDA925137C}"/>
          </ac:graphicFrameMkLst>
        </pc:graphicFrameChg>
      </pc:sldChg>
      <pc:sldChg chg="addSp delSp modSp add del mod ord replId modClrScheme delDesignElem modShow chgLayout">
        <pc:chgData name="Pratishruti Panda" userId="S::pratishruti_panda@thbs.com::22b19f8f-9c2b-4e8e-8006-6edd0efccbb8" providerId="AD" clId="Web-{4CCEB81C-F1FB-414A-9825-AF5F366F48BF}" dt="2021-11-16T08:10:56.852" v="2468" actId="20577"/>
        <pc:sldMkLst>
          <pc:docMk/>
          <pc:sldMk cId="2551115622" sldId="262"/>
        </pc:sldMkLst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551115622" sldId="262"/>
            <ac:spMk id="2" creationId="{57EB9B11-53B5-4A8B-B570-2320CDA2C444}"/>
          </ac:spMkLst>
        </pc:spChg>
        <pc:spChg chg="add del mod ord">
          <ac:chgData name="Pratishruti Panda" userId="S::pratishruti_panda@thbs.com::22b19f8f-9c2b-4e8e-8006-6edd0efccbb8" providerId="AD" clId="Web-{4CCEB81C-F1FB-414A-9825-AF5F366F48BF}" dt="2021-11-16T08:10:56.852" v="2468" actId="20577"/>
          <ac:spMkLst>
            <pc:docMk/>
            <pc:sldMk cId="2551115622" sldId="262"/>
            <ac:spMk id="3" creationId="{2396E45F-9E92-4F8A-A067-4F6F8FDE6190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14:02.722" v="1243"/>
          <ac:spMkLst>
            <pc:docMk/>
            <pc:sldMk cId="2551115622" sldId="262"/>
            <ac:spMk id="4" creationId="{52F44A36-B2A6-4801-807A-CF87F5601ABB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7:13:58.644" v="1241"/>
          <ac:spMkLst>
            <pc:docMk/>
            <pc:sldMk cId="2551115622" sldId="262"/>
            <ac:spMk id="5" creationId="{447922B0-5640-4EFE-823B-0672B3529348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551115622" sldId="262"/>
            <ac:spMk id="59" creationId="{52723366-C73B-4ED6-ADEF-29911C6BC55F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551115622" sldId="262"/>
            <ac:spMk id="60" creationId="{847A4152-8E41-4D1C-B88C-57C5C430A69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551115622" sldId="262"/>
            <ac:spMk id="61" creationId="{999F76F5-72D4-4814-9169-8F535AEEB809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2551115622" sldId="262"/>
            <ac:spMk id="63" creationId="{C6202988-4466-42C5-B33A-AFABF051B4F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0:26.149" v="2200"/>
          <ac:spMkLst>
            <pc:docMk/>
            <pc:sldMk cId="2551115622" sldId="262"/>
            <ac:spMk id="68" creationId="{DC878D9A-77BE-4701-AE3D-EEFC53CD50BC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0:26.149" v="2200"/>
          <ac:spMkLst>
            <pc:docMk/>
            <pc:sldMk cId="2551115622" sldId="262"/>
            <ac:spMk id="70" creationId="{F643BE08-0ED1-4B73-AC6D-B7E26A59CDAA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0:26.149" v="2200"/>
          <ac:spMkLst>
            <pc:docMk/>
            <pc:sldMk cId="2551115622" sldId="262"/>
            <ac:spMk id="72" creationId="{956B2094-7FC0-45FC-BFED-3CB88CEE63F5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0:26.149" v="2200"/>
          <ac:spMkLst>
            <pc:docMk/>
            <pc:sldMk cId="2551115622" sldId="262"/>
            <ac:spMk id="74" creationId="{07A4B640-BB7F-4272-A710-068DBA9F9A6E}"/>
          </ac:spMkLst>
        </pc:spChg>
        <pc:graphicFrameChg chg="add del mod ord">
          <ac:chgData name="Pratishruti Panda" userId="S::pratishruti_panda@thbs.com::22b19f8f-9c2b-4e8e-8006-6edd0efccbb8" providerId="AD" clId="Web-{4CCEB81C-F1FB-414A-9825-AF5F366F48BF}" dt="2021-11-16T08:01:14.650" v="2206"/>
          <ac:graphicFrameMkLst>
            <pc:docMk/>
            <pc:sldMk cId="2551115622" sldId="262"/>
            <ac:graphicFrameMk id="65" creationId="{7B5F0E96-30DF-430E-AEAF-9FCD6635BD19}"/>
          </ac:graphicFrameMkLst>
        </pc:graphicFrameChg>
      </pc:sldChg>
      <pc:sldChg chg="addSp delSp modSp add mod replId modClrScheme delDesignElem chgLayout">
        <pc:chgData name="Pratishruti Panda" userId="S::pratishruti_panda@thbs.com::22b19f8f-9c2b-4e8e-8006-6edd0efccbb8" providerId="AD" clId="Web-{4CCEB81C-F1FB-414A-9825-AF5F366F48BF}" dt="2021-11-16T08:03:27.888" v="2213"/>
        <pc:sldMkLst>
          <pc:docMk/>
          <pc:sldMk cId="3790515781" sldId="263"/>
        </pc:sldMkLst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3790515781" sldId="263"/>
            <ac:spMk id="2" creationId="{57EB9B11-53B5-4A8B-B570-2320CDA2C444}"/>
          </ac:spMkLst>
        </pc:spChg>
        <pc:spChg chg="mod ord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3790515781" sldId="263"/>
            <ac:spMk id="3" creationId="{2396E45F-9E92-4F8A-A067-4F6F8FDE6190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3790515781" sldId="263"/>
            <ac:spMk id="59" creationId="{52723366-C73B-4ED6-ADEF-29911C6BC55F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3790515781" sldId="263"/>
            <ac:spMk id="60" creationId="{847A4152-8E41-4D1C-B88C-57C5C430A69E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3790515781" sldId="263"/>
            <ac:spMk id="61" creationId="{999F76F5-72D4-4814-9169-8F535AEEB809}"/>
          </ac:spMkLst>
        </pc:spChg>
        <pc:spChg chg="add del">
          <ac:chgData name="Pratishruti Panda" userId="S::pratishruti_panda@thbs.com::22b19f8f-9c2b-4e8e-8006-6edd0efccbb8" providerId="AD" clId="Web-{4CCEB81C-F1FB-414A-9825-AF5F366F48BF}" dt="2021-11-16T08:03:27.888" v="2213"/>
          <ac:spMkLst>
            <pc:docMk/>
            <pc:sldMk cId="3790515781" sldId="263"/>
            <ac:spMk id="63" creationId="{C6202988-4466-42C5-B33A-AFABF051B4FE}"/>
          </ac:spMkLst>
        </pc:spChg>
      </pc:sldChg>
      <pc:sldChg chg="addSp delSp modSp new del mod modClrScheme chgLayout">
        <pc:chgData name="Pratishruti Panda" userId="S::pratishruti_panda@thbs.com::22b19f8f-9c2b-4e8e-8006-6edd0efccbb8" providerId="AD" clId="Web-{4CCEB81C-F1FB-414A-9825-AF5F366F48BF}" dt="2021-11-16T08:10:47.914" v="2465"/>
        <pc:sldMkLst>
          <pc:docMk/>
          <pc:sldMk cId="4225431902" sldId="264"/>
        </pc:sldMkLst>
        <pc:spChg chg="mod ord">
          <ac:chgData name="Pratishruti Panda" userId="S::pratishruti_panda@thbs.com::22b19f8f-9c2b-4e8e-8006-6edd0efccbb8" providerId="AD" clId="Web-{4CCEB81C-F1FB-414A-9825-AF5F366F48BF}" dt="2021-11-16T08:10:45.992" v="2464"/>
          <ac:spMkLst>
            <pc:docMk/>
            <pc:sldMk cId="4225431902" sldId="264"/>
            <ac:spMk id="2" creationId="{6299D55F-CC03-4F8B-BC6F-25EC6DB22AF9}"/>
          </ac:spMkLst>
        </pc:spChg>
        <pc:spChg chg="add del mod ord">
          <ac:chgData name="Pratishruti Panda" userId="S::pratishruti_panda@thbs.com::22b19f8f-9c2b-4e8e-8006-6edd0efccbb8" providerId="AD" clId="Web-{4CCEB81C-F1FB-414A-9825-AF5F366F48BF}" dt="2021-11-16T08:10:45.992" v="2464"/>
          <ac:spMkLst>
            <pc:docMk/>
            <pc:sldMk cId="4225431902" sldId="264"/>
            <ac:spMk id="3" creationId="{23282B1D-6EBD-43D5-A669-D0610066B4B0}"/>
          </ac:spMkLst>
        </pc:spChg>
        <pc:spChg chg="add del mod ord">
          <ac:chgData name="Pratishruti Panda" userId="S::pratishruti_panda@thbs.com::22b19f8f-9c2b-4e8e-8006-6edd0efccbb8" providerId="AD" clId="Web-{4CCEB81C-F1FB-414A-9825-AF5F366F48BF}" dt="2021-11-16T08:10:45.992" v="2464"/>
          <ac:spMkLst>
            <pc:docMk/>
            <pc:sldMk cId="4225431902" sldId="264"/>
            <ac:spMk id="4" creationId="{7A76C7ED-B853-4442-B198-A5851B04492D}"/>
          </ac:spMkLst>
        </pc:spChg>
        <pc:spChg chg="add del mod">
          <ac:chgData name="Pratishruti Panda" userId="S::pratishruti_panda@thbs.com::22b19f8f-9c2b-4e8e-8006-6edd0efccbb8" providerId="AD" clId="Web-{4CCEB81C-F1FB-414A-9825-AF5F366F48BF}" dt="2021-11-16T08:10:30.507" v="2447"/>
          <ac:spMkLst>
            <pc:docMk/>
            <pc:sldMk cId="4225431902" sldId="264"/>
            <ac:spMk id="5" creationId="{EA148E14-6E87-475D-9425-994CB5406EF5}"/>
          </ac:spMkLst>
        </pc:spChg>
      </pc:sldChg>
      <pc:sldMasterChg chg="add del addSldLayout delSldLayout">
        <pc:chgData name="Pratishruti Panda" userId="S::pratishruti_panda@thbs.com::22b19f8f-9c2b-4e8e-8006-6edd0efccbb8" providerId="AD" clId="Web-{4CCEB81C-F1FB-414A-9825-AF5F366F48BF}" dt="2021-11-16T05:50:38.148" v="54"/>
        <pc:sldMasterMkLst>
          <pc:docMk/>
          <pc:sldMasterMk cId="2460954070" sldId="2147483660"/>
        </pc:sldMasterMkLst>
        <pc:sldLayoutChg chg="add del">
          <pc:chgData name="Pratishruti Panda" userId="S::pratishruti_panda@thbs.com::22b19f8f-9c2b-4e8e-8006-6edd0efccbb8" providerId="AD" clId="Web-{4CCEB81C-F1FB-414A-9825-AF5F366F48BF}" dt="2021-11-16T05:50:38.148" v="5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ratishruti Panda" userId="S::pratishruti_panda@thbs.com::22b19f8f-9c2b-4e8e-8006-6edd0efccbb8" providerId="AD" clId="Web-{4CCEB81C-F1FB-414A-9825-AF5F366F48BF}" dt="2021-11-16T05:50:38.148" v="5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ratishruti Panda" userId="S::pratishruti_panda@thbs.com::22b19f8f-9c2b-4e8e-8006-6edd0efccbb8" providerId="AD" clId="Web-{4CCEB81C-F1FB-414A-9825-AF5F366F48BF}" dt="2021-11-16T05:50:38.148" v="5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ratishruti Panda" userId="S::pratishruti_panda@thbs.com::22b19f8f-9c2b-4e8e-8006-6edd0efccbb8" providerId="AD" clId="Web-{4CCEB81C-F1FB-414A-9825-AF5F366F48BF}" dt="2021-11-16T05:50:38.148" v="5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ratishruti Panda" userId="S::pratishruti_panda@thbs.com::22b19f8f-9c2b-4e8e-8006-6edd0efccbb8" providerId="AD" clId="Web-{4CCEB81C-F1FB-414A-9825-AF5F366F48BF}" dt="2021-11-16T05:50:38.148" v="5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ratishruti Panda" userId="S::pratishruti_panda@thbs.com::22b19f8f-9c2b-4e8e-8006-6edd0efccbb8" providerId="AD" clId="Web-{4CCEB81C-F1FB-414A-9825-AF5F366F48BF}" dt="2021-11-16T05:50:38.148" v="5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ratishruti Panda" userId="S::pratishruti_panda@thbs.com::22b19f8f-9c2b-4e8e-8006-6edd0efccbb8" providerId="AD" clId="Web-{4CCEB81C-F1FB-414A-9825-AF5F366F48BF}" dt="2021-11-16T05:50:38.148" v="5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ratishruti Panda" userId="S::pratishruti_panda@thbs.com::22b19f8f-9c2b-4e8e-8006-6edd0efccbb8" providerId="AD" clId="Web-{4CCEB81C-F1FB-414A-9825-AF5F366F48BF}" dt="2021-11-16T05:50:38.148" v="5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ratishruti Panda" userId="S::pratishruti_panda@thbs.com::22b19f8f-9c2b-4e8e-8006-6edd0efccbb8" providerId="AD" clId="Web-{4CCEB81C-F1FB-414A-9825-AF5F366F48BF}" dt="2021-11-16T05:50:38.148" v="5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ratishruti Panda" userId="S::pratishruti_panda@thbs.com::22b19f8f-9c2b-4e8e-8006-6edd0efccbb8" providerId="AD" clId="Web-{4CCEB81C-F1FB-414A-9825-AF5F366F48BF}" dt="2021-11-16T05:50:38.148" v="5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ratishruti Panda" userId="S::pratishruti_panda@thbs.com::22b19f8f-9c2b-4e8e-8006-6edd0efccbb8" providerId="AD" clId="Web-{4CCEB81C-F1FB-414A-9825-AF5F366F48BF}" dt="2021-11-16T05:50:38.148" v="5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Pratishruti Panda" userId="S::pratishruti_panda@thbs.com::22b19f8f-9c2b-4e8e-8006-6edd0efccbb8" providerId="AD" clId="Web-{4CCEB81C-F1FB-414A-9825-AF5F366F48BF}" dt="2021-11-16T05:50:30.288" v="53"/>
        <pc:sldMasterMkLst>
          <pc:docMk/>
          <pc:sldMasterMk cId="1661439875" sldId="2147483672"/>
        </pc:sldMasterMkLst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601418564" sldId="2147483673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1757946109" sldId="2147483674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4258426283" sldId="2147483675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2637285279" sldId="2147483676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1090975398" sldId="2147483677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3244971433" sldId="2147483678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3402036666" sldId="2147483679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2994910372" sldId="2147483680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965277757" sldId="2147483681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928086254" sldId="2147483682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1747378058" sldId="2147483683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3360778914" sldId="2147483684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3698447630" sldId="2147483685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3218749186" sldId="2147483686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804017759" sldId="2147483687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2912404945" sldId="2147483688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30.288" v="53"/>
          <pc:sldLayoutMkLst>
            <pc:docMk/>
            <pc:sldMasterMk cId="1661439875" sldId="2147483672"/>
            <pc:sldLayoutMk cId="2105902038" sldId="2147483689"/>
          </pc:sldLayoutMkLst>
        </pc:sldLayoutChg>
      </pc:sldMasterChg>
      <pc:sldMasterChg chg="add del addSldLayout delSldLayout modSldLayout">
        <pc:chgData name="Pratishruti Panda" userId="S::pratishruti_panda@thbs.com::22b19f8f-9c2b-4e8e-8006-6edd0efccbb8" providerId="AD" clId="Web-{4CCEB81C-F1FB-414A-9825-AF5F366F48BF}" dt="2021-11-16T06:26:57.576" v="388"/>
        <pc:sldMasterMkLst>
          <pc:docMk/>
          <pc:sldMasterMk cId="2451811225" sldId="2147483672"/>
        </pc:sldMasterMkLst>
        <pc:sldLayoutChg chg="add del mod replId">
          <pc:chgData name="Pratishruti Panda" userId="S::pratishruti_panda@thbs.com::22b19f8f-9c2b-4e8e-8006-6edd0efccbb8" providerId="AD" clId="Web-{4CCEB81C-F1FB-414A-9825-AF5F366F48BF}" dt="2021-11-16T06:26:57.576" v="388"/>
          <pc:sldLayoutMkLst>
            <pc:docMk/>
            <pc:sldMasterMk cId="2451811225" sldId="2147483672"/>
            <pc:sldLayoutMk cId="3109522688" sldId="2147483673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6:26:57.576" v="388"/>
          <pc:sldLayoutMkLst>
            <pc:docMk/>
            <pc:sldMasterMk cId="2451811225" sldId="2147483672"/>
            <pc:sldLayoutMk cId="1359799821" sldId="2147483674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6:26:57.576" v="388"/>
          <pc:sldLayoutMkLst>
            <pc:docMk/>
            <pc:sldMasterMk cId="2451811225" sldId="2147483672"/>
            <pc:sldLayoutMk cId="2105811961" sldId="2147483675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6:26:57.576" v="388"/>
          <pc:sldLayoutMkLst>
            <pc:docMk/>
            <pc:sldMasterMk cId="2451811225" sldId="2147483672"/>
            <pc:sldLayoutMk cId="1434218558" sldId="2147483676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6:26:57.576" v="388"/>
          <pc:sldLayoutMkLst>
            <pc:docMk/>
            <pc:sldMasterMk cId="2451811225" sldId="2147483672"/>
            <pc:sldLayoutMk cId="2053870319" sldId="2147483677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6:26:57.576" v="388"/>
          <pc:sldLayoutMkLst>
            <pc:docMk/>
            <pc:sldMasterMk cId="2451811225" sldId="2147483672"/>
            <pc:sldLayoutMk cId="741529871" sldId="2147483678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6:26:57.576" v="388"/>
          <pc:sldLayoutMkLst>
            <pc:docMk/>
            <pc:sldMasterMk cId="2451811225" sldId="2147483672"/>
            <pc:sldLayoutMk cId="4017486252" sldId="2147483679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6:26:57.576" v="388"/>
          <pc:sldLayoutMkLst>
            <pc:docMk/>
            <pc:sldMasterMk cId="2451811225" sldId="2147483672"/>
            <pc:sldLayoutMk cId="3052621020" sldId="2147483680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6:26:57.576" v="388"/>
          <pc:sldLayoutMkLst>
            <pc:docMk/>
            <pc:sldMasterMk cId="2451811225" sldId="2147483672"/>
            <pc:sldLayoutMk cId="15877537" sldId="2147483681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6:26:57.576" v="388"/>
          <pc:sldLayoutMkLst>
            <pc:docMk/>
            <pc:sldMasterMk cId="2451811225" sldId="2147483672"/>
            <pc:sldLayoutMk cId="1315801257" sldId="2147483682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6:26:57.576" v="388"/>
          <pc:sldLayoutMkLst>
            <pc:docMk/>
            <pc:sldMasterMk cId="2451811225" sldId="2147483672"/>
            <pc:sldLayoutMk cId="2744576083" sldId="2147483683"/>
          </pc:sldLayoutMkLst>
        </pc:sldLayoutChg>
      </pc:sldMasterChg>
      <pc:sldMasterChg chg="add del addSldLayout delSldLayout modSldLayout">
        <pc:chgData name="Pratishruti Panda" userId="S::pratishruti_panda@thbs.com::22b19f8f-9c2b-4e8e-8006-6edd0efccbb8" providerId="AD" clId="Web-{4CCEB81C-F1FB-414A-9825-AF5F366F48BF}" dt="2021-11-16T08:03:27.888" v="2213"/>
        <pc:sldMasterMkLst>
          <pc:docMk/>
          <pc:sldMasterMk cId="2158285205" sldId="2147483684"/>
        </pc:sldMasterMkLst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527996900" sldId="2147483685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707229516" sldId="2147483686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3076816518" sldId="2147483687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1822930153" sldId="2147483688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1364243258" sldId="2147483689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1380037725" sldId="2147483690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2589522379" sldId="2147483691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4184625019" sldId="2147483692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220750139" sldId="2147483693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3935252695" sldId="2147483694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2217018964" sldId="2147483695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1673122558" sldId="2147483696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1488105050" sldId="2147483697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1363418444" sldId="2147483698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1041180760" sldId="2147483699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1708138118" sldId="2147483700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2158285205" sldId="2147483684"/>
            <pc:sldLayoutMk cId="735336325" sldId="2147483701"/>
          </pc:sldLayoutMkLst>
        </pc:sldLayoutChg>
      </pc:sldMasterChg>
      <pc:sldMasterChg chg="add del addSldLayout delSldLayout modSldLayout">
        <pc:chgData name="Pratishruti Panda" userId="S::pratishruti_panda@thbs.com::22b19f8f-9c2b-4e8e-8006-6edd0efccbb8" providerId="AD" clId="Web-{4CCEB81C-F1FB-414A-9825-AF5F366F48BF}" dt="2021-11-16T05:50:28.023" v="52"/>
        <pc:sldMasterMkLst>
          <pc:docMk/>
          <pc:sldMasterMk cId="3230342316" sldId="2147483690"/>
        </pc:sldMasterMkLst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3558275770" sldId="2147483691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3924545830" sldId="2147483692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1427611005" sldId="2147483693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4012097399" sldId="2147483694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1839964573" sldId="2147483695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3145349873" sldId="2147483696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547640084" sldId="2147483697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4270432757" sldId="2147483698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883894711" sldId="2147483699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79189852" sldId="2147483700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115063783" sldId="2147483701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3533586071" sldId="2147483702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3729703846" sldId="2147483703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3844677435" sldId="2147483704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3765573011" sldId="2147483705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557079543" sldId="2147483706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8.023" v="52"/>
          <pc:sldLayoutMkLst>
            <pc:docMk/>
            <pc:sldMasterMk cId="3230342316" sldId="2147483690"/>
            <pc:sldLayoutMk cId="1606914087" sldId="2147483707"/>
          </pc:sldLayoutMkLst>
        </pc:sldLayoutChg>
      </pc:sldMasterChg>
      <pc:sldMasterChg chg="add del addSldLayout delSldLayout modSldLayout">
        <pc:chgData name="Pratishruti Panda" userId="S::pratishruti_panda@thbs.com::22b19f8f-9c2b-4e8e-8006-6edd0efccbb8" providerId="AD" clId="Web-{4CCEB81C-F1FB-414A-9825-AF5F366F48BF}" dt="2021-11-16T08:03:27.888" v="2213"/>
        <pc:sldMasterMkLst>
          <pc:docMk/>
          <pc:sldMasterMk cId="4174966621" sldId="2147483702"/>
        </pc:sldMasterMkLst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4174966621" sldId="2147483702"/>
            <pc:sldLayoutMk cId="2091911169" sldId="2147483703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4174966621" sldId="2147483702"/>
            <pc:sldLayoutMk cId="2240716350" sldId="2147483704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4174966621" sldId="2147483702"/>
            <pc:sldLayoutMk cId="3226250027" sldId="2147483705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4174966621" sldId="2147483702"/>
            <pc:sldLayoutMk cId="236780500" sldId="2147483706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4174966621" sldId="2147483702"/>
            <pc:sldLayoutMk cId="382963017" sldId="2147483707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4174966621" sldId="2147483702"/>
            <pc:sldLayoutMk cId="1294963091" sldId="2147483708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4174966621" sldId="2147483702"/>
            <pc:sldLayoutMk cId="100910761" sldId="2147483709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4174966621" sldId="2147483702"/>
            <pc:sldLayoutMk cId="1229932803" sldId="2147483710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4174966621" sldId="2147483702"/>
            <pc:sldLayoutMk cId="4268839782" sldId="2147483711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4174966621" sldId="2147483702"/>
            <pc:sldLayoutMk cId="1814742255" sldId="2147483712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7.888" v="2213"/>
          <pc:sldLayoutMkLst>
            <pc:docMk/>
            <pc:sldMasterMk cId="4174966621" sldId="2147483702"/>
            <pc:sldLayoutMk cId="3054333594" sldId="2147483713"/>
          </pc:sldLayoutMkLst>
        </pc:sldLayoutChg>
      </pc:sldMasterChg>
      <pc:sldMasterChg chg="add del addSldLayout delSldLayout modSldLayout">
        <pc:chgData name="Pratishruti Panda" userId="S::pratishruti_panda@thbs.com::22b19f8f-9c2b-4e8e-8006-6edd0efccbb8" providerId="AD" clId="Web-{4CCEB81C-F1FB-414A-9825-AF5F366F48BF}" dt="2021-11-16T05:50:26.194" v="51"/>
        <pc:sldMasterMkLst>
          <pc:docMk/>
          <pc:sldMasterMk cId="8932852" sldId="2147483708"/>
        </pc:sldMasterMkLst>
        <pc:sldLayoutChg chg="add del mod replId">
          <pc:chgData name="Pratishruti Panda" userId="S::pratishruti_panda@thbs.com::22b19f8f-9c2b-4e8e-8006-6edd0efccbb8" providerId="AD" clId="Web-{4CCEB81C-F1FB-414A-9825-AF5F366F48BF}" dt="2021-11-16T05:50:26.194" v="51"/>
          <pc:sldLayoutMkLst>
            <pc:docMk/>
            <pc:sldMasterMk cId="8932852" sldId="2147483708"/>
            <pc:sldLayoutMk cId="3712832249" sldId="2147483709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6.194" v="51"/>
          <pc:sldLayoutMkLst>
            <pc:docMk/>
            <pc:sldMasterMk cId="8932852" sldId="2147483708"/>
            <pc:sldLayoutMk cId="3810643972" sldId="2147483710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6.194" v="51"/>
          <pc:sldLayoutMkLst>
            <pc:docMk/>
            <pc:sldMasterMk cId="8932852" sldId="2147483708"/>
            <pc:sldLayoutMk cId="694116771" sldId="2147483711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6.194" v="51"/>
          <pc:sldLayoutMkLst>
            <pc:docMk/>
            <pc:sldMasterMk cId="8932852" sldId="2147483708"/>
            <pc:sldLayoutMk cId="1176055311" sldId="2147483712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6.194" v="51"/>
          <pc:sldLayoutMkLst>
            <pc:docMk/>
            <pc:sldMasterMk cId="8932852" sldId="2147483708"/>
            <pc:sldLayoutMk cId="1469309629" sldId="2147483713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6.194" v="51"/>
          <pc:sldLayoutMkLst>
            <pc:docMk/>
            <pc:sldMasterMk cId="8932852" sldId="2147483708"/>
            <pc:sldLayoutMk cId="401211703" sldId="2147483714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6.194" v="51"/>
          <pc:sldLayoutMkLst>
            <pc:docMk/>
            <pc:sldMasterMk cId="8932852" sldId="2147483708"/>
            <pc:sldLayoutMk cId="753785089" sldId="2147483715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6.194" v="51"/>
          <pc:sldLayoutMkLst>
            <pc:docMk/>
            <pc:sldMasterMk cId="8932852" sldId="2147483708"/>
            <pc:sldLayoutMk cId="3429063862" sldId="2147483716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6.194" v="51"/>
          <pc:sldLayoutMkLst>
            <pc:docMk/>
            <pc:sldMasterMk cId="8932852" sldId="2147483708"/>
            <pc:sldLayoutMk cId="1037602550" sldId="2147483717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6.194" v="51"/>
          <pc:sldLayoutMkLst>
            <pc:docMk/>
            <pc:sldMasterMk cId="8932852" sldId="2147483708"/>
            <pc:sldLayoutMk cId="3074355692" sldId="2147483718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5:50:26.194" v="51"/>
          <pc:sldLayoutMkLst>
            <pc:docMk/>
            <pc:sldMasterMk cId="8932852" sldId="2147483708"/>
            <pc:sldLayoutMk cId="3892196789" sldId="2147483719"/>
          </pc:sldLayoutMkLst>
        </pc:sldLayoutChg>
      </pc:sldMasterChg>
      <pc:sldMasterChg chg="add del addSldLayout delSldLayout modSldLayout">
        <pc:chgData name="Pratishruti Panda" userId="S::pratishruti_panda@thbs.com::22b19f8f-9c2b-4e8e-8006-6edd0efccbb8" providerId="AD" clId="Web-{4CCEB81C-F1FB-414A-9825-AF5F366F48BF}" dt="2021-11-16T08:03:24.935" v="2212"/>
        <pc:sldMasterMkLst>
          <pc:docMk/>
          <pc:sldMasterMk cId="2607271964" sldId="2147483714"/>
        </pc:sldMasterMkLst>
        <pc:sldLayoutChg chg="add del mod replId">
          <pc:chgData name="Pratishruti Panda" userId="S::pratishruti_panda@thbs.com::22b19f8f-9c2b-4e8e-8006-6edd0efccbb8" providerId="AD" clId="Web-{4CCEB81C-F1FB-414A-9825-AF5F366F48BF}" dt="2021-11-16T08:03:24.935" v="2212"/>
          <pc:sldLayoutMkLst>
            <pc:docMk/>
            <pc:sldMasterMk cId="2607271964" sldId="2147483714"/>
            <pc:sldLayoutMk cId="3293460142" sldId="2147483715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4.935" v="2212"/>
          <pc:sldLayoutMkLst>
            <pc:docMk/>
            <pc:sldMasterMk cId="2607271964" sldId="2147483714"/>
            <pc:sldLayoutMk cId="633093477" sldId="2147483716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4.935" v="2212"/>
          <pc:sldLayoutMkLst>
            <pc:docMk/>
            <pc:sldMasterMk cId="2607271964" sldId="2147483714"/>
            <pc:sldLayoutMk cId="2047888974" sldId="2147483717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4.935" v="2212"/>
          <pc:sldLayoutMkLst>
            <pc:docMk/>
            <pc:sldMasterMk cId="2607271964" sldId="2147483714"/>
            <pc:sldLayoutMk cId="3880547726" sldId="2147483718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4.935" v="2212"/>
          <pc:sldLayoutMkLst>
            <pc:docMk/>
            <pc:sldMasterMk cId="2607271964" sldId="2147483714"/>
            <pc:sldLayoutMk cId="3362205791" sldId="2147483719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4.935" v="2212"/>
          <pc:sldLayoutMkLst>
            <pc:docMk/>
            <pc:sldMasterMk cId="2607271964" sldId="2147483714"/>
            <pc:sldLayoutMk cId="4176412841" sldId="2147483720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4.935" v="2212"/>
          <pc:sldLayoutMkLst>
            <pc:docMk/>
            <pc:sldMasterMk cId="2607271964" sldId="2147483714"/>
            <pc:sldLayoutMk cId="74917549" sldId="2147483721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4.935" v="2212"/>
          <pc:sldLayoutMkLst>
            <pc:docMk/>
            <pc:sldMasterMk cId="2607271964" sldId="2147483714"/>
            <pc:sldLayoutMk cId="3726847941" sldId="2147483722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4.935" v="2212"/>
          <pc:sldLayoutMkLst>
            <pc:docMk/>
            <pc:sldMasterMk cId="2607271964" sldId="2147483714"/>
            <pc:sldLayoutMk cId="1053510505" sldId="2147483723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4.935" v="2212"/>
          <pc:sldLayoutMkLst>
            <pc:docMk/>
            <pc:sldMasterMk cId="2607271964" sldId="2147483714"/>
            <pc:sldLayoutMk cId="1022214955" sldId="2147483724"/>
          </pc:sldLayoutMkLst>
        </pc:sldLayoutChg>
        <pc:sldLayoutChg chg="add del mod replId">
          <pc:chgData name="Pratishruti Panda" userId="S::pratishruti_panda@thbs.com::22b19f8f-9c2b-4e8e-8006-6edd0efccbb8" providerId="AD" clId="Web-{4CCEB81C-F1FB-414A-9825-AF5F366F48BF}" dt="2021-11-16T08:03:24.935" v="2212"/>
          <pc:sldLayoutMkLst>
            <pc:docMk/>
            <pc:sldMasterMk cId="2607271964" sldId="2147483714"/>
            <pc:sldLayoutMk cId="1749291502" sldId="2147483725"/>
          </pc:sldLayoutMkLst>
        </pc:sldLayoutChg>
      </pc:sldMasterChg>
    </pc:docChg>
  </pc:docChgLst>
  <pc:docChgLst>
    <pc:chgData name="Pratishruti Panda" userId="S::pratishruti_panda@thbs.com::22b19f8f-9c2b-4e8e-8006-6edd0efccbb8" providerId="AD" clId="Web-{24C09451-7E13-4253-A8E2-BD507FD3CF2D}"/>
    <pc:docChg chg="addSld delSld modSld sldOrd">
      <pc:chgData name="Pratishruti Panda" userId="S::pratishruti_panda@thbs.com::22b19f8f-9c2b-4e8e-8006-6edd0efccbb8" providerId="AD" clId="Web-{24C09451-7E13-4253-A8E2-BD507FD3CF2D}" dt="2021-11-16T08:56:01.168" v="419" actId="20577"/>
      <pc:docMkLst>
        <pc:docMk/>
      </pc:docMkLst>
      <pc:sldChg chg="modSp">
        <pc:chgData name="Pratishruti Panda" userId="S::pratishruti_panda@thbs.com::22b19f8f-9c2b-4e8e-8006-6edd0efccbb8" providerId="AD" clId="Web-{24C09451-7E13-4253-A8E2-BD507FD3CF2D}" dt="2021-11-16T08:29:26.603" v="1" actId="20577"/>
        <pc:sldMkLst>
          <pc:docMk/>
          <pc:sldMk cId="109857222" sldId="256"/>
        </pc:sldMkLst>
        <pc:spChg chg="mod">
          <ac:chgData name="Pratishruti Panda" userId="S::pratishruti_panda@thbs.com::22b19f8f-9c2b-4e8e-8006-6edd0efccbb8" providerId="AD" clId="Web-{24C09451-7E13-4253-A8E2-BD507FD3CF2D}" dt="2021-11-16T08:29:26.603" v="1" actId="20577"/>
          <ac:spMkLst>
            <pc:docMk/>
            <pc:sldMk cId="109857222" sldId="256"/>
            <ac:spMk id="5" creationId="{5F12DB1B-2DA4-4A4A-A299-86986336F995}"/>
          </ac:spMkLst>
        </pc:spChg>
      </pc:sldChg>
      <pc:sldChg chg="ord">
        <pc:chgData name="Pratishruti Panda" userId="S::pratishruti_panda@thbs.com::22b19f8f-9c2b-4e8e-8006-6edd0efccbb8" providerId="AD" clId="Web-{24C09451-7E13-4253-A8E2-BD507FD3CF2D}" dt="2021-11-16T08:33:44.908" v="41"/>
        <pc:sldMkLst>
          <pc:docMk/>
          <pc:sldMk cId="1357212533" sldId="261"/>
        </pc:sldMkLst>
      </pc:sldChg>
      <pc:sldChg chg="modSp del">
        <pc:chgData name="Pratishruti Panda" userId="S::pratishruti_panda@thbs.com::22b19f8f-9c2b-4e8e-8006-6edd0efccbb8" providerId="AD" clId="Web-{24C09451-7E13-4253-A8E2-BD507FD3CF2D}" dt="2021-11-16T08:33:31.126" v="39"/>
        <pc:sldMkLst>
          <pc:docMk/>
          <pc:sldMk cId="2551115622" sldId="262"/>
        </pc:sldMkLst>
        <pc:spChg chg="mod">
          <ac:chgData name="Pratishruti Panda" userId="S::pratishruti_panda@thbs.com::22b19f8f-9c2b-4e8e-8006-6edd0efccbb8" providerId="AD" clId="Web-{24C09451-7E13-4253-A8E2-BD507FD3CF2D}" dt="2021-11-16T08:33:24.282" v="38" actId="20577"/>
          <ac:spMkLst>
            <pc:docMk/>
            <pc:sldMk cId="2551115622" sldId="262"/>
            <ac:spMk id="3" creationId="{2396E45F-9E92-4F8A-A067-4F6F8FDE6190}"/>
          </ac:spMkLst>
        </pc:spChg>
      </pc:sldChg>
      <pc:sldChg chg="addSp delSp modSp add mod replId modClrScheme delDesignElem chgLayout">
        <pc:chgData name="Pratishruti Panda" userId="S::pratishruti_panda@thbs.com::22b19f8f-9c2b-4e8e-8006-6edd0efccbb8" providerId="AD" clId="Web-{24C09451-7E13-4253-A8E2-BD507FD3CF2D}" dt="2021-11-16T08:56:01.168" v="419" actId="20577"/>
        <pc:sldMkLst>
          <pc:docMk/>
          <pc:sldMk cId="2252139487" sldId="264"/>
        </pc:sldMkLst>
        <pc:spChg chg="mod ord">
          <ac:chgData name="Pratishruti Panda" userId="S::pratishruti_panda@thbs.com::22b19f8f-9c2b-4e8e-8006-6edd0efccbb8" providerId="AD" clId="Web-{24C09451-7E13-4253-A8E2-BD507FD3CF2D}" dt="2021-11-16T08:37:34.134" v="128" actId="20577"/>
          <ac:spMkLst>
            <pc:docMk/>
            <pc:sldMk cId="2252139487" sldId="264"/>
            <ac:spMk id="2" creationId="{57EB9B11-53B5-4A8B-B570-2320CDA2C444}"/>
          </ac:spMkLst>
        </pc:spChg>
        <pc:spChg chg="mod ord">
          <ac:chgData name="Pratishruti Panda" userId="S::pratishruti_panda@thbs.com::22b19f8f-9c2b-4e8e-8006-6edd0efccbb8" providerId="AD" clId="Web-{24C09451-7E13-4253-A8E2-BD507FD3CF2D}" dt="2021-11-16T08:55:37.339" v="416" actId="20577"/>
          <ac:spMkLst>
            <pc:docMk/>
            <pc:sldMk cId="2252139487" sldId="264"/>
            <ac:spMk id="3" creationId="{2396E45F-9E92-4F8A-A067-4F6F8FDE6190}"/>
          </ac:spMkLst>
        </pc:spChg>
        <pc:spChg chg="add del">
          <ac:chgData name="Pratishruti Panda" userId="S::pratishruti_panda@thbs.com::22b19f8f-9c2b-4e8e-8006-6edd0efccbb8" providerId="AD" clId="Web-{24C09451-7E13-4253-A8E2-BD507FD3CF2D}" dt="2021-11-16T08:33:51.299" v="43"/>
          <ac:spMkLst>
            <pc:docMk/>
            <pc:sldMk cId="2252139487" sldId="264"/>
            <ac:spMk id="4" creationId="{47662058-FEE2-490C-9856-6905CA7CC7B4}"/>
          </ac:spMkLst>
        </pc:spChg>
        <pc:spChg chg="add del">
          <ac:chgData name="Pratishruti Panda" userId="S::pratishruti_panda@thbs.com::22b19f8f-9c2b-4e8e-8006-6edd0efccbb8" providerId="AD" clId="Web-{24C09451-7E13-4253-A8E2-BD507FD3CF2D}" dt="2021-11-16T08:35:00.520" v="79"/>
          <ac:spMkLst>
            <pc:docMk/>
            <pc:sldMk cId="2252139487" sldId="264"/>
            <ac:spMk id="5" creationId="{2B25A266-9E22-4A10-AD06-140079642AC7}"/>
          </ac:spMkLst>
        </pc:spChg>
        <pc:spChg chg="add del mod ord">
          <ac:chgData name="Pratishruti Panda" userId="S::pratishruti_panda@thbs.com::22b19f8f-9c2b-4e8e-8006-6edd0efccbb8" providerId="AD" clId="Web-{24C09451-7E13-4253-A8E2-BD507FD3CF2D}" dt="2021-11-16T08:36:17.522" v="91"/>
          <ac:spMkLst>
            <pc:docMk/>
            <pc:sldMk cId="2252139487" sldId="264"/>
            <ac:spMk id="6" creationId="{4685DD3B-4C5A-4A93-AC6A-42EFB254650A}"/>
          </ac:spMkLst>
        </pc:spChg>
        <pc:spChg chg="add mod ord">
          <ac:chgData name="Pratishruti Panda" userId="S::pratishruti_panda@thbs.com::22b19f8f-9c2b-4e8e-8006-6edd0efccbb8" providerId="AD" clId="Web-{24C09451-7E13-4253-A8E2-BD507FD3CF2D}" dt="2021-11-16T08:56:01.168" v="419" actId="20577"/>
          <ac:spMkLst>
            <pc:docMk/>
            <pc:sldMk cId="2252139487" sldId="264"/>
            <ac:spMk id="7" creationId="{062CD598-E53D-42F2-B8D4-2464AC20765C}"/>
          </ac:spMkLst>
        </pc:spChg>
        <pc:spChg chg="add del">
          <ac:chgData name="Pratishruti Panda" userId="S::pratishruti_panda@thbs.com::22b19f8f-9c2b-4e8e-8006-6edd0efccbb8" providerId="AD" clId="Web-{24C09451-7E13-4253-A8E2-BD507FD3CF2D}" dt="2021-11-16T08:51:02.112" v="414"/>
          <ac:spMkLst>
            <pc:docMk/>
            <pc:sldMk cId="2252139487" sldId="264"/>
            <ac:spMk id="8" creationId="{865B48A7-DFD3-4834-8D3B-D68E14CAEA3C}"/>
          </ac:spMkLst>
        </pc:spChg>
        <pc:spChg chg="add del">
          <ac:chgData name="Pratishruti Panda" userId="S::pratishruti_panda@thbs.com::22b19f8f-9c2b-4e8e-8006-6edd0efccbb8" providerId="AD" clId="Web-{24C09451-7E13-4253-A8E2-BD507FD3CF2D}" dt="2021-11-16T08:36:58.961" v="113"/>
          <ac:spMkLst>
            <pc:docMk/>
            <pc:sldMk cId="2252139487" sldId="264"/>
            <ac:spMk id="59" creationId="{52723366-C73B-4ED6-ADEF-29911C6BC55F}"/>
          </ac:spMkLst>
        </pc:spChg>
        <pc:spChg chg="add del">
          <ac:chgData name="Pratishruti Panda" userId="S::pratishruti_panda@thbs.com::22b19f8f-9c2b-4e8e-8006-6edd0efccbb8" providerId="AD" clId="Web-{24C09451-7E13-4253-A8E2-BD507FD3CF2D}" dt="2021-11-16T08:36:58.961" v="113"/>
          <ac:spMkLst>
            <pc:docMk/>
            <pc:sldMk cId="2252139487" sldId="264"/>
            <ac:spMk id="60" creationId="{847A4152-8E41-4D1C-B88C-57C5C430A69E}"/>
          </ac:spMkLst>
        </pc:spChg>
        <pc:spChg chg="add del">
          <ac:chgData name="Pratishruti Panda" userId="S::pratishruti_panda@thbs.com::22b19f8f-9c2b-4e8e-8006-6edd0efccbb8" providerId="AD" clId="Web-{24C09451-7E13-4253-A8E2-BD507FD3CF2D}" dt="2021-11-16T08:36:58.961" v="113"/>
          <ac:spMkLst>
            <pc:docMk/>
            <pc:sldMk cId="2252139487" sldId="264"/>
            <ac:spMk id="61" creationId="{999F76F5-72D4-4814-9169-8F535AEEB809}"/>
          </ac:spMkLst>
        </pc:spChg>
        <pc:spChg chg="add del">
          <ac:chgData name="Pratishruti Panda" userId="S::pratishruti_panda@thbs.com::22b19f8f-9c2b-4e8e-8006-6edd0efccbb8" providerId="AD" clId="Web-{24C09451-7E13-4253-A8E2-BD507FD3CF2D}" dt="2021-11-16T08:36:58.961" v="113"/>
          <ac:spMkLst>
            <pc:docMk/>
            <pc:sldMk cId="2252139487" sldId="264"/>
            <ac:spMk id="63" creationId="{C6202988-4466-42C5-B33A-AFABF051B4FE}"/>
          </ac:spMkLst>
        </pc:spChg>
      </pc:sldChg>
    </pc:docChg>
  </pc:docChgLst>
  <pc:docChgLst>
    <pc:chgData name="Pratishruti Panda" userId="S::pratishruti_panda@thbs.com::22b19f8f-9c2b-4e8e-8006-6edd0efccbb8" providerId="AD" clId="Web-{F4CA0BA8-095B-4D09-AB0C-837B4C19B581}"/>
    <pc:docChg chg="modSld addMainMaster delMainMaster">
      <pc:chgData name="Pratishruti Panda" userId="S::pratishruti_panda@thbs.com::22b19f8f-9c2b-4e8e-8006-6edd0efccbb8" providerId="AD" clId="Web-{F4CA0BA8-095B-4D09-AB0C-837B4C19B581}" dt="2021-11-16T05:39:41.271" v="5"/>
      <pc:docMkLst>
        <pc:docMk/>
      </pc:docMkLst>
      <pc:sldChg chg="addSp delSp modSp mod setBg modClrScheme setClrOvrMap chgLayout">
        <pc:chgData name="Pratishruti Panda" userId="S::pratishruti_panda@thbs.com::22b19f8f-9c2b-4e8e-8006-6edd0efccbb8" providerId="AD" clId="Web-{F4CA0BA8-095B-4D09-AB0C-837B4C19B581}" dt="2021-11-16T05:39:41.271" v="5"/>
        <pc:sldMkLst>
          <pc:docMk/>
          <pc:sldMk cId="109857222" sldId="256"/>
        </pc:sldMkLst>
        <pc:spChg chg="mod">
          <ac:chgData name="Pratishruti Panda" userId="S::pratishruti_panda@thbs.com::22b19f8f-9c2b-4e8e-8006-6edd0efccbb8" providerId="AD" clId="Web-{F4CA0BA8-095B-4D09-AB0C-837B4C19B581}" dt="2021-11-16T05:39:41.271" v="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ratishruti Panda" userId="S::pratishruti_panda@thbs.com::22b19f8f-9c2b-4e8e-8006-6edd0efccbb8" providerId="AD" clId="Web-{F4CA0BA8-095B-4D09-AB0C-837B4C19B581}" dt="2021-11-16T05:39:41.271" v="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Pratishruti Panda" userId="S::pratishruti_panda@thbs.com::22b19f8f-9c2b-4e8e-8006-6edd0efccbb8" providerId="AD" clId="Web-{F4CA0BA8-095B-4D09-AB0C-837B4C19B581}" dt="2021-11-16T05:39:41.271" v="5"/>
          <ac:spMkLst>
            <pc:docMk/>
            <pc:sldMk cId="109857222" sldId="256"/>
            <ac:spMk id="5" creationId="{657F69E0-C4B0-4BEC-A689-4F8D877F05D4}"/>
          </ac:spMkLst>
        </pc:spChg>
        <pc:spChg chg="add del">
          <ac:chgData name="Pratishruti Panda" userId="S::pratishruti_panda@thbs.com::22b19f8f-9c2b-4e8e-8006-6edd0efccbb8" providerId="AD" clId="Web-{F4CA0BA8-095B-4D09-AB0C-837B4C19B581}" dt="2021-11-16T05:39:41.271" v="5"/>
          <ac:spMkLst>
            <pc:docMk/>
            <pc:sldMk cId="109857222" sldId="256"/>
            <ac:spMk id="7" creationId="{9F6380B4-6A1C-481E-8408-B4E6C75B9B81}"/>
          </ac:spMkLst>
        </pc:spChg>
        <pc:spChg chg="add del">
          <ac:chgData name="Pratishruti Panda" userId="S::pratishruti_panda@thbs.com::22b19f8f-9c2b-4e8e-8006-6edd0efccbb8" providerId="AD" clId="Web-{F4CA0BA8-095B-4D09-AB0C-837B4C19B581}" dt="2021-11-16T05:39:15.473" v="1"/>
          <ac:spMkLst>
            <pc:docMk/>
            <pc:sldMk cId="109857222" sldId="256"/>
            <ac:spMk id="9" creationId="{9B37791B-B040-4694-BFDC-8DD132D86E8E}"/>
          </ac:spMkLst>
        </pc:spChg>
        <pc:spChg chg="add del">
          <ac:chgData name="Pratishruti Panda" userId="S::pratishruti_panda@thbs.com::22b19f8f-9c2b-4e8e-8006-6edd0efccbb8" providerId="AD" clId="Web-{F4CA0BA8-095B-4D09-AB0C-837B4C19B581}" dt="2021-11-16T05:39:15.473" v="1"/>
          <ac:spMkLst>
            <pc:docMk/>
            <pc:sldMk cId="109857222" sldId="256"/>
            <ac:spMk id="11" creationId="{ADA7B28A-56E6-40AC-BFEB-4CC5F2F13A8C}"/>
          </ac:spMkLst>
        </pc:spChg>
        <pc:picChg chg="add del">
          <ac:chgData name="Pratishruti Panda" userId="S::pratishruti_panda@thbs.com::22b19f8f-9c2b-4e8e-8006-6edd0efccbb8" providerId="AD" clId="Web-{F4CA0BA8-095B-4D09-AB0C-837B4C19B581}" dt="2021-11-16T05:39:15.473" v="1"/>
          <ac:picMkLst>
            <pc:docMk/>
            <pc:sldMk cId="109857222" sldId="256"/>
            <ac:picMk id="4" creationId="{80CB3C7D-1B7A-427A-ACE9-AB35C1BD48BC}"/>
          </ac:picMkLst>
        </pc:picChg>
        <pc:picChg chg="add del">
          <ac:chgData name="Pratishruti Panda" userId="S::pratishruti_panda@thbs.com::22b19f8f-9c2b-4e8e-8006-6edd0efccbb8" providerId="AD" clId="Web-{F4CA0BA8-095B-4D09-AB0C-837B4C19B581}" dt="2021-11-16T05:39:41.271" v="5"/>
          <ac:picMkLst>
            <pc:docMk/>
            <pc:sldMk cId="109857222" sldId="256"/>
            <ac:picMk id="6" creationId="{517E3856-D046-421E-AF57-94C086F15F04}"/>
          </ac:picMkLst>
        </pc:picChg>
        <pc:picChg chg="add del mod">
          <ac:chgData name="Pratishruti Panda" userId="S::pratishruti_panda@thbs.com::22b19f8f-9c2b-4e8e-8006-6edd0efccbb8" providerId="AD" clId="Web-{F4CA0BA8-095B-4D09-AB0C-837B4C19B581}" dt="2021-11-16T05:39:39.786" v="4"/>
          <ac:picMkLst>
            <pc:docMk/>
            <pc:sldMk cId="109857222" sldId="256"/>
            <ac:picMk id="8" creationId="{5A478C9C-323A-449D-8DE8-D539D19F2BC9}"/>
          </ac:picMkLst>
        </pc:picChg>
      </pc:sldChg>
      <pc:sldMasterChg chg="add del addSldLayout delSldLayout">
        <pc:chgData name="Pratishruti Panda" userId="S::pratishruti_panda@thbs.com::22b19f8f-9c2b-4e8e-8006-6edd0efccbb8" providerId="AD" clId="Web-{F4CA0BA8-095B-4D09-AB0C-837B4C19B581}" dt="2021-11-16T05:39:41.271" v="5"/>
        <pc:sldMasterMkLst>
          <pc:docMk/>
          <pc:sldMasterMk cId="2460954070" sldId="2147483660"/>
        </pc:sldMasterMkLst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Pratishruti Panda" userId="S::pratishruti_panda@thbs.com::22b19f8f-9c2b-4e8e-8006-6edd0efccbb8" providerId="AD" clId="Web-{F4CA0BA8-095B-4D09-AB0C-837B4C19B581}" dt="2021-11-16T05:39:15.473" v="1"/>
        <pc:sldMasterMkLst>
          <pc:docMk/>
          <pc:sldMasterMk cId="525858255" sldId="2147483672"/>
        </pc:sldMasterMkLst>
        <pc:sldLayoutChg chg="add del">
          <pc:chgData name="Pratishruti Panda" userId="S::pratishruti_panda@thbs.com::22b19f8f-9c2b-4e8e-8006-6edd0efccbb8" providerId="AD" clId="Web-{F4CA0BA8-095B-4D09-AB0C-837B4C19B581}" dt="2021-11-16T05:39:15.473" v="1"/>
          <pc:sldLayoutMkLst>
            <pc:docMk/>
            <pc:sldMasterMk cId="525858255" sldId="2147483672"/>
            <pc:sldLayoutMk cId="3922868271" sldId="2147483673"/>
          </pc:sldLayoutMkLst>
        </pc:sldLayoutChg>
        <pc:sldLayoutChg chg="add del replId">
          <pc:chgData name="Pratishruti Panda" userId="S::pratishruti_panda@thbs.com::22b19f8f-9c2b-4e8e-8006-6edd0efccbb8" providerId="AD" clId="Web-{F4CA0BA8-095B-4D09-AB0C-837B4C19B581}" dt="2021-11-16T05:39:15.473" v="1"/>
          <pc:sldLayoutMkLst>
            <pc:docMk/>
            <pc:sldMasterMk cId="525858255" sldId="2147483672"/>
            <pc:sldLayoutMk cId="3259795295" sldId="2147483674"/>
          </pc:sldLayoutMkLst>
        </pc:sldLayoutChg>
        <pc:sldLayoutChg chg="add del replId">
          <pc:chgData name="Pratishruti Panda" userId="S::pratishruti_panda@thbs.com::22b19f8f-9c2b-4e8e-8006-6edd0efccbb8" providerId="AD" clId="Web-{F4CA0BA8-095B-4D09-AB0C-837B4C19B581}" dt="2021-11-16T05:39:15.473" v="1"/>
          <pc:sldLayoutMkLst>
            <pc:docMk/>
            <pc:sldMasterMk cId="525858255" sldId="2147483672"/>
            <pc:sldLayoutMk cId="3227600696" sldId="2147483675"/>
          </pc:sldLayoutMkLst>
        </pc:sldLayoutChg>
        <pc:sldLayoutChg chg="add del replId">
          <pc:chgData name="Pratishruti Panda" userId="S::pratishruti_panda@thbs.com::22b19f8f-9c2b-4e8e-8006-6edd0efccbb8" providerId="AD" clId="Web-{F4CA0BA8-095B-4D09-AB0C-837B4C19B581}" dt="2021-11-16T05:39:15.473" v="1"/>
          <pc:sldLayoutMkLst>
            <pc:docMk/>
            <pc:sldMasterMk cId="525858255" sldId="2147483672"/>
            <pc:sldLayoutMk cId="3341355165" sldId="2147483676"/>
          </pc:sldLayoutMkLst>
        </pc:sldLayoutChg>
        <pc:sldLayoutChg chg="add del replId">
          <pc:chgData name="Pratishruti Panda" userId="S::pratishruti_panda@thbs.com::22b19f8f-9c2b-4e8e-8006-6edd0efccbb8" providerId="AD" clId="Web-{F4CA0BA8-095B-4D09-AB0C-837B4C19B581}" dt="2021-11-16T05:39:15.473" v="1"/>
          <pc:sldLayoutMkLst>
            <pc:docMk/>
            <pc:sldMasterMk cId="525858255" sldId="2147483672"/>
            <pc:sldLayoutMk cId="2191600919" sldId="2147483677"/>
          </pc:sldLayoutMkLst>
        </pc:sldLayoutChg>
        <pc:sldLayoutChg chg="add del replId">
          <pc:chgData name="Pratishruti Panda" userId="S::pratishruti_panda@thbs.com::22b19f8f-9c2b-4e8e-8006-6edd0efccbb8" providerId="AD" clId="Web-{F4CA0BA8-095B-4D09-AB0C-837B4C19B581}" dt="2021-11-16T05:39:15.473" v="1"/>
          <pc:sldLayoutMkLst>
            <pc:docMk/>
            <pc:sldMasterMk cId="525858255" sldId="2147483672"/>
            <pc:sldLayoutMk cId="3681532180" sldId="2147483678"/>
          </pc:sldLayoutMkLst>
        </pc:sldLayoutChg>
        <pc:sldLayoutChg chg="add del replId">
          <pc:chgData name="Pratishruti Panda" userId="S::pratishruti_panda@thbs.com::22b19f8f-9c2b-4e8e-8006-6edd0efccbb8" providerId="AD" clId="Web-{F4CA0BA8-095B-4D09-AB0C-837B4C19B581}" dt="2021-11-16T05:39:15.473" v="1"/>
          <pc:sldLayoutMkLst>
            <pc:docMk/>
            <pc:sldMasterMk cId="525858255" sldId="2147483672"/>
            <pc:sldLayoutMk cId="3395015088" sldId="2147483679"/>
          </pc:sldLayoutMkLst>
        </pc:sldLayoutChg>
        <pc:sldLayoutChg chg="add del replId">
          <pc:chgData name="Pratishruti Panda" userId="S::pratishruti_panda@thbs.com::22b19f8f-9c2b-4e8e-8006-6edd0efccbb8" providerId="AD" clId="Web-{F4CA0BA8-095B-4D09-AB0C-837B4C19B581}" dt="2021-11-16T05:39:15.473" v="1"/>
          <pc:sldLayoutMkLst>
            <pc:docMk/>
            <pc:sldMasterMk cId="525858255" sldId="2147483672"/>
            <pc:sldLayoutMk cId="3010123227" sldId="2147483680"/>
          </pc:sldLayoutMkLst>
        </pc:sldLayoutChg>
        <pc:sldLayoutChg chg="add del replId">
          <pc:chgData name="Pratishruti Panda" userId="S::pratishruti_panda@thbs.com::22b19f8f-9c2b-4e8e-8006-6edd0efccbb8" providerId="AD" clId="Web-{F4CA0BA8-095B-4D09-AB0C-837B4C19B581}" dt="2021-11-16T05:39:15.473" v="1"/>
          <pc:sldLayoutMkLst>
            <pc:docMk/>
            <pc:sldMasterMk cId="525858255" sldId="2147483672"/>
            <pc:sldLayoutMk cId="984295143" sldId="2147483681"/>
          </pc:sldLayoutMkLst>
        </pc:sldLayoutChg>
        <pc:sldLayoutChg chg="add del replId">
          <pc:chgData name="Pratishruti Panda" userId="S::pratishruti_panda@thbs.com::22b19f8f-9c2b-4e8e-8006-6edd0efccbb8" providerId="AD" clId="Web-{F4CA0BA8-095B-4D09-AB0C-837B4C19B581}" dt="2021-11-16T05:39:15.473" v="1"/>
          <pc:sldLayoutMkLst>
            <pc:docMk/>
            <pc:sldMasterMk cId="525858255" sldId="2147483672"/>
            <pc:sldLayoutMk cId="3513905095" sldId="2147483682"/>
          </pc:sldLayoutMkLst>
        </pc:sldLayoutChg>
        <pc:sldLayoutChg chg="add del replId">
          <pc:chgData name="Pratishruti Panda" userId="S::pratishruti_panda@thbs.com::22b19f8f-9c2b-4e8e-8006-6edd0efccbb8" providerId="AD" clId="Web-{F4CA0BA8-095B-4D09-AB0C-837B4C19B581}" dt="2021-11-16T05:39:15.473" v="1"/>
          <pc:sldLayoutMkLst>
            <pc:docMk/>
            <pc:sldMasterMk cId="525858255" sldId="2147483672"/>
            <pc:sldLayoutMk cId="3923709261" sldId="2147483683"/>
          </pc:sldLayoutMkLst>
        </pc:sldLayoutChg>
      </pc:sldMasterChg>
      <pc:sldMasterChg chg="add del addSldLayout delSldLayout">
        <pc:chgData name="Pratishruti Panda" userId="S::pratishruti_panda@thbs.com::22b19f8f-9c2b-4e8e-8006-6edd0efccbb8" providerId="AD" clId="Web-{F4CA0BA8-095B-4D09-AB0C-837B4C19B581}" dt="2021-11-16T05:39:41.271" v="5"/>
        <pc:sldMasterMkLst>
          <pc:docMk/>
          <pc:sldMasterMk cId="1578257702" sldId="2147483698"/>
        </pc:sldMasterMkLst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1578257702" sldId="2147483698"/>
            <pc:sldLayoutMk cId="3691709958" sldId="2147483687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1578257702" sldId="2147483698"/>
            <pc:sldLayoutMk cId="3674947753" sldId="2147483688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1578257702" sldId="2147483698"/>
            <pc:sldLayoutMk cId="4031420351" sldId="2147483689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1578257702" sldId="2147483698"/>
            <pc:sldLayoutMk cId="355271402" sldId="2147483690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1578257702" sldId="2147483698"/>
            <pc:sldLayoutMk cId="39547908" sldId="2147483691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1578257702" sldId="2147483698"/>
            <pc:sldLayoutMk cId="179778239" sldId="2147483692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1578257702" sldId="2147483698"/>
            <pc:sldLayoutMk cId="3584260633" sldId="2147483693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1578257702" sldId="2147483698"/>
            <pc:sldLayoutMk cId="1145679584" sldId="2147483694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1578257702" sldId="2147483698"/>
            <pc:sldLayoutMk cId="2384020102" sldId="2147483695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1578257702" sldId="2147483698"/>
            <pc:sldLayoutMk cId="3603885498" sldId="2147483696"/>
          </pc:sldLayoutMkLst>
        </pc:sldLayoutChg>
        <pc:sldLayoutChg chg="add del">
          <pc:chgData name="Pratishruti Panda" userId="S::pratishruti_panda@thbs.com::22b19f8f-9c2b-4e8e-8006-6edd0efccbb8" providerId="AD" clId="Web-{F4CA0BA8-095B-4D09-AB0C-837B4C19B581}" dt="2021-11-16T05:39:41.271" v="5"/>
          <pc:sldLayoutMkLst>
            <pc:docMk/>
            <pc:sldMasterMk cId="1578257702" sldId="2147483698"/>
            <pc:sldLayoutMk cId="2694058212" sldId="2147483697"/>
          </pc:sldLayoutMkLst>
        </pc:sldLayoutChg>
      </pc:sldMasterChg>
    </pc:docChg>
  </pc:docChgLst>
  <pc:docChgLst>
    <pc:chgData name="Pratishruti Panda" userId="S::pratishruti_panda@thbs.com::22b19f8f-9c2b-4e8e-8006-6edd0efccbb8" providerId="AD" clId="Web-{01D8C789-AC9C-4EEB-9479-37C25630D5C8}"/>
    <pc:docChg chg="addSld modSld sldOrd">
      <pc:chgData name="Pratishruti Panda" userId="S::pratishruti_panda@thbs.com::22b19f8f-9c2b-4e8e-8006-6edd0efccbb8" providerId="AD" clId="Web-{01D8C789-AC9C-4EEB-9479-37C25630D5C8}" dt="2021-11-16T10:19:29.102" v="67"/>
      <pc:docMkLst>
        <pc:docMk/>
      </pc:docMkLst>
      <pc:sldChg chg="modSp mod modClrScheme chgLayout">
        <pc:chgData name="Pratishruti Panda" userId="S::pratishruti_panda@thbs.com::22b19f8f-9c2b-4e8e-8006-6edd0efccbb8" providerId="AD" clId="Web-{01D8C789-AC9C-4EEB-9479-37C25630D5C8}" dt="2021-11-16T10:07:47.391" v="14"/>
        <pc:sldMkLst>
          <pc:docMk/>
          <pc:sldMk cId="1357212533" sldId="261"/>
        </pc:sldMkLst>
        <pc:spChg chg="mod ord">
          <ac:chgData name="Pratishruti Panda" userId="S::pratishruti_panda@thbs.com::22b19f8f-9c2b-4e8e-8006-6edd0efccbb8" providerId="AD" clId="Web-{01D8C789-AC9C-4EEB-9479-37C25630D5C8}" dt="2021-11-16T10:07:47.391" v="14"/>
          <ac:spMkLst>
            <pc:docMk/>
            <pc:sldMk cId="1357212533" sldId="261"/>
            <ac:spMk id="2" creationId="{57EB9B11-53B5-4A8B-B570-2320CDA2C444}"/>
          </ac:spMkLst>
        </pc:spChg>
        <pc:graphicFrameChg chg="mod ord">
          <ac:chgData name="Pratishruti Panda" userId="S::pratishruti_panda@thbs.com::22b19f8f-9c2b-4e8e-8006-6edd0efccbb8" providerId="AD" clId="Web-{01D8C789-AC9C-4EEB-9479-37C25630D5C8}" dt="2021-11-16T10:07:47.391" v="14"/>
          <ac:graphicFrameMkLst>
            <pc:docMk/>
            <pc:sldMk cId="1357212533" sldId="261"/>
            <ac:graphicFrameMk id="65" creationId="{A15BB805-8236-4960-8D70-97F8289EEED0}"/>
          </ac:graphicFrameMkLst>
        </pc:graphicFrameChg>
      </pc:sldChg>
      <pc:sldChg chg="modSp">
        <pc:chgData name="Pratishruti Panda" userId="S::pratishruti_panda@thbs.com::22b19f8f-9c2b-4e8e-8006-6edd0efccbb8" providerId="AD" clId="Web-{01D8C789-AC9C-4EEB-9479-37C25630D5C8}" dt="2021-11-16T10:07:35.719" v="12" actId="20577"/>
        <pc:sldMkLst>
          <pc:docMk/>
          <pc:sldMk cId="2252139487" sldId="264"/>
        </pc:sldMkLst>
        <pc:spChg chg="mod">
          <ac:chgData name="Pratishruti Panda" userId="S::pratishruti_panda@thbs.com::22b19f8f-9c2b-4e8e-8006-6edd0efccbb8" providerId="AD" clId="Web-{01D8C789-AC9C-4EEB-9479-37C25630D5C8}" dt="2021-11-16T10:07:35.719" v="12" actId="20577"/>
          <ac:spMkLst>
            <pc:docMk/>
            <pc:sldMk cId="2252139487" sldId="264"/>
            <ac:spMk id="7" creationId="{062CD598-E53D-42F2-B8D4-2464AC20765C}"/>
          </ac:spMkLst>
        </pc:spChg>
      </pc:sldChg>
      <pc:sldChg chg="addSp delSp modSp new mod setBg modClrScheme chgLayout">
        <pc:chgData name="Pratishruti Panda" userId="S::pratishruti_panda@thbs.com::22b19f8f-9c2b-4e8e-8006-6edd0efccbb8" providerId="AD" clId="Web-{01D8C789-AC9C-4EEB-9479-37C25630D5C8}" dt="2021-11-16T10:11:07.023" v="18"/>
        <pc:sldMkLst>
          <pc:docMk/>
          <pc:sldMk cId="3222650828" sldId="265"/>
        </pc:sldMkLst>
        <pc:spChg chg="del">
          <ac:chgData name="Pratishruti Panda" userId="S::pratishruti_panda@thbs.com::22b19f8f-9c2b-4e8e-8006-6edd0efccbb8" providerId="AD" clId="Web-{01D8C789-AC9C-4EEB-9479-37C25630D5C8}" dt="2021-11-16T10:08:09.548" v="16"/>
          <ac:spMkLst>
            <pc:docMk/>
            <pc:sldMk cId="3222650828" sldId="265"/>
            <ac:spMk id="2" creationId="{BF95332F-B288-4AE0-B165-747B0899F731}"/>
          </ac:spMkLst>
        </pc:spChg>
        <pc:spChg chg="del">
          <ac:chgData name="Pratishruti Panda" userId="S::pratishruti_panda@thbs.com::22b19f8f-9c2b-4e8e-8006-6edd0efccbb8" providerId="AD" clId="Web-{01D8C789-AC9C-4EEB-9479-37C25630D5C8}" dt="2021-11-16T10:08:09.548" v="16"/>
          <ac:spMkLst>
            <pc:docMk/>
            <pc:sldMk cId="3222650828" sldId="265"/>
            <ac:spMk id="3" creationId="{8F54E5C9-8C29-421C-BC0D-324341424935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1:07.023" v="18"/>
          <ac:spMkLst>
            <pc:docMk/>
            <pc:sldMk cId="3222650828" sldId="265"/>
            <ac:spMk id="9" creationId="{544958B8-57B6-4B37-8A18-D54A32EC2D37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1:07.023" v="18"/>
          <ac:spMkLst>
            <pc:docMk/>
            <pc:sldMk cId="3222650828" sldId="265"/>
            <ac:spMk id="11" creationId="{B7E4A740-3A69-42A5-8AC0-3905D518F419}"/>
          </ac:spMkLst>
        </pc:spChg>
        <pc:grpChg chg="add">
          <ac:chgData name="Pratishruti Panda" userId="S::pratishruti_panda@thbs.com::22b19f8f-9c2b-4e8e-8006-6edd0efccbb8" providerId="AD" clId="Web-{01D8C789-AC9C-4EEB-9479-37C25630D5C8}" dt="2021-11-16T10:11:07.023" v="18"/>
          <ac:grpSpMkLst>
            <pc:docMk/>
            <pc:sldMk cId="3222650828" sldId="265"/>
            <ac:grpSpMk id="13" creationId="{8283C010-53D7-404B-9300-DB1BAE1EAE91}"/>
          </ac:grpSpMkLst>
        </pc:grpChg>
        <pc:picChg chg="add mod">
          <ac:chgData name="Pratishruti Panda" userId="S::pratishruti_panda@thbs.com::22b19f8f-9c2b-4e8e-8006-6edd0efccbb8" providerId="AD" clId="Web-{01D8C789-AC9C-4EEB-9479-37C25630D5C8}" dt="2021-11-16T10:11:07.023" v="18"/>
          <ac:picMkLst>
            <pc:docMk/>
            <pc:sldMk cId="3222650828" sldId="265"/>
            <ac:picMk id="4" creationId="{BD0BA679-07CE-4CC6-99EE-E1BF8375CAB3}"/>
          </ac:picMkLst>
        </pc:picChg>
      </pc:sldChg>
      <pc:sldChg chg="addSp modSp new mod setBg">
        <pc:chgData name="Pratishruti Panda" userId="S::pratishruti_panda@thbs.com::22b19f8f-9c2b-4e8e-8006-6edd0efccbb8" providerId="AD" clId="Web-{01D8C789-AC9C-4EEB-9479-37C25630D5C8}" dt="2021-11-16T10:11:31.305" v="21"/>
        <pc:sldMkLst>
          <pc:docMk/>
          <pc:sldMk cId="2824835352" sldId="266"/>
        </pc:sldMkLst>
        <pc:spChg chg="add">
          <ac:chgData name="Pratishruti Panda" userId="S::pratishruti_panda@thbs.com::22b19f8f-9c2b-4e8e-8006-6edd0efccbb8" providerId="AD" clId="Web-{01D8C789-AC9C-4EEB-9479-37C25630D5C8}" dt="2021-11-16T10:11:31.305" v="21"/>
          <ac:spMkLst>
            <pc:docMk/>
            <pc:sldMk cId="2824835352" sldId="266"/>
            <ac:spMk id="7" creationId="{544958B8-57B6-4B37-8A18-D54A32EC2D37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1:31.305" v="21"/>
          <ac:spMkLst>
            <pc:docMk/>
            <pc:sldMk cId="2824835352" sldId="266"/>
            <ac:spMk id="9" creationId="{B7E4A740-3A69-42A5-8AC0-3905D518F419}"/>
          </ac:spMkLst>
        </pc:spChg>
        <pc:grpChg chg="add">
          <ac:chgData name="Pratishruti Panda" userId="S::pratishruti_panda@thbs.com::22b19f8f-9c2b-4e8e-8006-6edd0efccbb8" providerId="AD" clId="Web-{01D8C789-AC9C-4EEB-9479-37C25630D5C8}" dt="2021-11-16T10:11:31.305" v="21"/>
          <ac:grpSpMkLst>
            <pc:docMk/>
            <pc:sldMk cId="2824835352" sldId="266"/>
            <ac:grpSpMk id="11" creationId="{8283C010-53D7-404B-9300-DB1BAE1EAE91}"/>
          </ac:grpSpMkLst>
        </pc:grpChg>
        <pc:picChg chg="add mod">
          <ac:chgData name="Pratishruti Panda" userId="S::pratishruti_panda@thbs.com::22b19f8f-9c2b-4e8e-8006-6edd0efccbb8" providerId="AD" clId="Web-{01D8C789-AC9C-4EEB-9479-37C25630D5C8}" dt="2021-11-16T10:11:31.305" v="21"/>
          <ac:picMkLst>
            <pc:docMk/>
            <pc:sldMk cId="2824835352" sldId="266"/>
            <ac:picMk id="2" creationId="{1D2F21E6-B488-4D8C-B416-87DCAF3307B1}"/>
          </ac:picMkLst>
        </pc:picChg>
      </pc:sldChg>
      <pc:sldChg chg="addSp delSp modSp new mod setBg">
        <pc:chgData name="Pratishruti Panda" userId="S::pratishruti_panda@thbs.com::22b19f8f-9c2b-4e8e-8006-6edd0efccbb8" providerId="AD" clId="Web-{01D8C789-AC9C-4EEB-9479-37C25630D5C8}" dt="2021-11-16T10:12:57.683" v="27"/>
        <pc:sldMkLst>
          <pc:docMk/>
          <pc:sldMk cId="3014643474" sldId="267"/>
        </pc:sldMkLst>
        <pc:spChg chg="add del">
          <ac:chgData name="Pratishruti Panda" userId="S::pratishruti_panda@thbs.com::22b19f8f-9c2b-4e8e-8006-6edd0efccbb8" providerId="AD" clId="Web-{01D8C789-AC9C-4EEB-9479-37C25630D5C8}" dt="2021-11-16T10:12:57.683" v="27"/>
          <ac:spMkLst>
            <pc:docMk/>
            <pc:sldMk cId="3014643474" sldId="267"/>
            <ac:spMk id="7" creationId="{544958B8-57B6-4B37-8A18-D54A32EC2D37}"/>
          </ac:spMkLst>
        </pc:spChg>
        <pc:spChg chg="add del">
          <ac:chgData name="Pratishruti Panda" userId="S::pratishruti_panda@thbs.com::22b19f8f-9c2b-4e8e-8006-6edd0efccbb8" providerId="AD" clId="Web-{01D8C789-AC9C-4EEB-9479-37C25630D5C8}" dt="2021-11-16T10:12:57.683" v="27"/>
          <ac:spMkLst>
            <pc:docMk/>
            <pc:sldMk cId="3014643474" sldId="267"/>
            <ac:spMk id="9" creationId="{B7E4A740-3A69-42A5-8AC0-3905D518F419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2:57.683" v="27"/>
          <ac:spMkLst>
            <pc:docMk/>
            <pc:sldMk cId="3014643474" sldId="267"/>
            <ac:spMk id="20" creationId="{544958B8-57B6-4B37-8A18-D54A32EC2D37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2:57.683" v="27"/>
          <ac:spMkLst>
            <pc:docMk/>
            <pc:sldMk cId="3014643474" sldId="267"/>
            <ac:spMk id="22" creationId="{B7E4A740-3A69-42A5-8AC0-3905D518F419}"/>
          </ac:spMkLst>
        </pc:spChg>
        <pc:grpChg chg="add del">
          <ac:chgData name="Pratishruti Panda" userId="S::pratishruti_panda@thbs.com::22b19f8f-9c2b-4e8e-8006-6edd0efccbb8" providerId="AD" clId="Web-{01D8C789-AC9C-4EEB-9479-37C25630D5C8}" dt="2021-11-16T10:12:57.683" v="27"/>
          <ac:grpSpMkLst>
            <pc:docMk/>
            <pc:sldMk cId="3014643474" sldId="267"/>
            <ac:grpSpMk id="11" creationId="{8283C010-53D7-404B-9300-DB1BAE1EAE91}"/>
          </ac:grpSpMkLst>
        </pc:grpChg>
        <pc:grpChg chg="add">
          <ac:chgData name="Pratishruti Panda" userId="S::pratishruti_panda@thbs.com::22b19f8f-9c2b-4e8e-8006-6edd0efccbb8" providerId="AD" clId="Web-{01D8C789-AC9C-4EEB-9479-37C25630D5C8}" dt="2021-11-16T10:12:57.683" v="27"/>
          <ac:grpSpMkLst>
            <pc:docMk/>
            <pc:sldMk cId="3014643474" sldId="267"/>
            <ac:grpSpMk id="24" creationId="{8283C010-53D7-404B-9300-DB1BAE1EAE91}"/>
          </ac:grpSpMkLst>
        </pc:grpChg>
        <pc:picChg chg="add del mod">
          <ac:chgData name="Pratishruti Panda" userId="S::pratishruti_panda@thbs.com::22b19f8f-9c2b-4e8e-8006-6edd0efccbb8" providerId="AD" clId="Web-{01D8C789-AC9C-4EEB-9479-37C25630D5C8}" dt="2021-11-16T10:12:37.916" v="25"/>
          <ac:picMkLst>
            <pc:docMk/>
            <pc:sldMk cId="3014643474" sldId="267"/>
            <ac:picMk id="2" creationId="{28241368-9B2F-427B-B36F-DFC19287B09B}"/>
          </ac:picMkLst>
        </pc:picChg>
        <pc:picChg chg="add mod">
          <ac:chgData name="Pratishruti Panda" userId="S::pratishruti_panda@thbs.com::22b19f8f-9c2b-4e8e-8006-6edd0efccbb8" providerId="AD" clId="Web-{01D8C789-AC9C-4EEB-9479-37C25630D5C8}" dt="2021-11-16T10:12:57.683" v="27"/>
          <ac:picMkLst>
            <pc:docMk/>
            <pc:sldMk cId="3014643474" sldId="267"/>
            <ac:picMk id="3" creationId="{6798C187-0939-4D1C-9A01-58A213FFCBCD}"/>
          </ac:picMkLst>
        </pc:picChg>
      </pc:sldChg>
      <pc:sldChg chg="addSp modSp new mod setBg">
        <pc:chgData name="Pratishruti Panda" userId="S::pratishruti_panda@thbs.com::22b19f8f-9c2b-4e8e-8006-6edd0efccbb8" providerId="AD" clId="Web-{01D8C789-AC9C-4EEB-9479-37C25630D5C8}" dt="2021-11-16T10:13:41.012" v="30"/>
        <pc:sldMkLst>
          <pc:docMk/>
          <pc:sldMk cId="2970534370" sldId="268"/>
        </pc:sldMkLst>
        <pc:spChg chg="add">
          <ac:chgData name="Pratishruti Panda" userId="S::pratishruti_panda@thbs.com::22b19f8f-9c2b-4e8e-8006-6edd0efccbb8" providerId="AD" clId="Web-{01D8C789-AC9C-4EEB-9479-37C25630D5C8}" dt="2021-11-16T10:13:41.012" v="30"/>
          <ac:spMkLst>
            <pc:docMk/>
            <pc:sldMk cId="2970534370" sldId="268"/>
            <ac:spMk id="7" creationId="{544958B8-57B6-4B37-8A18-D54A32EC2D37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3:41.012" v="30"/>
          <ac:spMkLst>
            <pc:docMk/>
            <pc:sldMk cId="2970534370" sldId="268"/>
            <ac:spMk id="9" creationId="{B7E4A740-3A69-42A5-8AC0-3905D518F419}"/>
          </ac:spMkLst>
        </pc:spChg>
        <pc:grpChg chg="add">
          <ac:chgData name="Pratishruti Panda" userId="S::pratishruti_panda@thbs.com::22b19f8f-9c2b-4e8e-8006-6edd0efccbb8" providerId="AD" clId="Web-{01D8C789-AC9C-4EEB-9479-37C25630D5C8}" dt="2021-11-16T10:13:41.012" v="30"/>
          <ac:grpSpMkLst>
            <pc:docMk/>
            <pc:sldMk cId="2970534370" sldId="268"/>
            <ac:grpSpMk id="11" creationId="{8283C010-53D7-404B-9300-DB1BAE1EAE91}"/>
          </ac:grpSpMkLst>
        </pc:grpChg>
        <pc:picChg chg="add mod">
          <ac:chgData name="Pratishruti Panda" userId="S::pratishruti_panda@thbs.com::22b19f8f-9c2b-4e8e-8006-6edd0efccbb8" providerId="AD" clId="Web-{01D8C789-AC9C-4EEB-9479-37C25630D5C8}" dt="2021-11-16T10:13:41.012" v="30"/>
          <ac:picMkLst>
            <pc:docMk/>
            <pc:sldMk cId="2970534370" sldId="268"/>
            <ac:picMk id="2" creationId="{DF78CC78-8962-4F08-B7F8-9A06DD274954}"/>
          </ac:picMkLst>
        </pc:picChg>
      </pc:sldChg>
      <pc:sldChg chg="addSp modSp new mod setBg">
        <pc:chgData name="Pratishruti Panda" userId="S::pratishruti_panda@thbs.com::22b19f8f-9c2b-4e8e-8006-6edd0efccbb8" providerId="AD" clId="Web-{01D8C789-AC9C-4EEB-9479-37C25630D5C8}" dt="2021-11-16T10:14:20.732" v="33"/>
        <pc:sldMkLst>
          <pc:docMk/>
          <pc:sldMk cId="3615356508" sldId="269"/>
        </pc:sldMkLst>
        <pc:spChg chg="add">
          <ac:chgData name="Pratishruti Panda" userId="S::pratishruti_panda@thbs.com::22b19f8f-9c2b-4e8e-8006-6edd0efccbb8" providerId="AD" clId="Web-{01D8C789-AC9C-4EEB-9479-37C25630D5C8}" dt="2021-11-16T10:14:20.732" v="33"/>
          <ac:spMkLst>
            <pc:docMk/>
            <pc:sldMk cId="3615356508" sldId="269"/>
            <ac:spMk id="7" creationId="{544958B8-57B6-4B37-8A18-D54A32EC2D37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4:20.732" v="33"/>
          <ac:spMkLst>
            <pc:docMk/>
            <pc:sldMk cId="3615356508" sldId="269"/>
            <ac:spMk id="9" creationId="{B7E4A740-3A69-42A5-8AC0-3905D518F419}"/>
          </ac:spMkLst>
        </pc:spChg>
        <pc:grpChg chg="add">
          <ac:chgData name="Pratishruti Panda" userId="S::pratishruti_panda@thbs.com::22b19f8f-9c2b-4e8e-8006-6edd0efccbb8" providerId="AD" clId="Web-{01D8C789-AC9C-4EEB-9479-37C25630D5C8}" dt="2021-11-16T10:14:20.732" v="33"/>
          <ac:grpSpMkLst>
            <pc:docMk/>
            <pc:sldMk cId="3615356508" sldId="269"/>
            <ac:grpSpMk id="11" creationId="{8283C010-53D7-404B-9300-DB1BAE1EAE91}"/>
          </ac:grpSpMkLst>
        </pc:grpChg>
        <pc:picChg chg="add mod">
          <ac:chgData name="Pratishruti Panda" userId="S::pratishruti_panda@thbs.com::22b19f8f-9c2b-4e8e-8006-6edd0efccbb8" providerId="AD" clId="Web-{01D8C789-AC9C-4EEB-9479-37C25630D5C8}" dt="2021-11-16T10:14:20.732" v="33"/>
          <ac:picMkLst>
            <pc:docMk/>
            <pc:sldMk cId="3615356508" sldId="269"/>
            <ac:picMk id="2" creationId="{621BD4E8-E6A8-40F8-8E86-68FF9EE8A75C}"/>
          </ac:picMkLst>
        </pc:picChg>
      </pc:sldChg>
      <pc:sldChg chg="addSp modSp new mod setBg">
        <pc:chgData name="Pratishruti Panda" userId="S::pratishruti_panda@thbs.com::22b19f8f-9c2b-4e8e-8006-6edd0efccbb8" providerId="AD" clId="Web-{01D8C789-AC9C-4EEB-9479-37C25630D5C8}" dt="2021-11-16T10:14:52.905" v="36"/>
        <pc:sldMkLst>
          <pc:docMk/>
          <pc:sldMk cId="1925707677" sldId="270"/>
        </pc:sldMkLst>
        <pc:spChg chg="add">
          <ac:chgData name="Pratishruti Panda" userId="S::pratishruti_panda@thbs.com::22b19f8f-9c2b-4e8e-8006-6edd0efccbb8" providerId="AD" clId="Web-{01D8C789-AC9C-4EEB-9479-37C25630D5C8}" dt="2021-11-16T10:14:52.905" v="36"/>
          <ac:spMkLst>
            <pc:docMk/>
            <pc:sldMk cId="1925707677" sldId="270"/>
            <ac:spMk id="7" creationId="{544958B8-57B6-4B37-8A18-D54A32EC2D37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4:52.905" v="36"/>
          <ac:spMkLst>
            <pc:docMk/>
            <pc:sldMk cId="1925707677" sldId="270"/>
            <ac:spMk id="9" creationId="{B7E4A740-3A69-42A5-8AC0-3905D518F419}"/>
          </ac:spMkLst>
        </pc:spChg>
        <pc:grpChg chg="add">
          <ac:chgData name="Pratishruti Panda" userId="S::pratishruti_panda@thbs.com::22b19f8f-9c2b-4e8e-8006-6edd0efccbb8" providerId="AD" clId="Web-{01D8C789-AC9C-4EEB-9479-37C25630D5C8}" dt="2021-11-16T10:14:52.905" v="36"/>
          <ac:grpSpMkLst>
            <pc:docMk/>
            <pc:sldMk cId="1925707677" sldId="270"/>
            <ac:grpSpMk id="11" creationId="{8283C010-53D7-404B-9300-DB1BAE1EAE91}"/>
          </ac:grpSpMkLst>
        </pc:grpChg>
        <pc:picChg chg="add mod">
          <ac:chgData name="Pratishruti Panda" userId="S::pratishruti_panda@thbs.com::22b19f8f-9c2b-4e8e-8006-6edd0efccbb8" providerId="AD" clId="Web-{01D8C789-AC9C-4EEB-9479-37C25630D5C8}" dt="2021-11-16T10:14:52.905" v="36"/>
          <ac:picMkLst>
            <pc:docMk/>
            <pc:sldMk cId="1925707677" sldId="270"/>
            <ac:picMk id="2" creationId="{E72D990D-E460-4A40-A441-35D91100F6E5}"/>
          </ac:picMkLst>
        </pc:picChg>
      </pc:sldChg>
      <pc:sldChg chg="addSp modSp new">
        <pc:chgData name="Pratishruti Panda" userId="S::pratishruti_panda@thbs.com::22b19f8f-9c2b-4e8e-8006-6edd0efccbb8" providerId="AD" clId="Web-{01D8C789-AC9C-4EEB-9479-37C25630D5C8}" dt="2021-11-16T10:16:07.579" v="44" actId="14100"/>
        <pc:sldMkLst>
          <pc:docMk/>
          <pc:sldMk cId="501092643" sldId="271"/>
        </pc:sldMkLst>
        <pc:picChg chg="add mod">
          <ac:chgData name="Pratishruti Panda" userId="S::pratishruti_panda@thbs.com::22b19f8f-9c2b-4e8e-8006-6edd0efccbb8" providerId="AD" clId="Web-{01D8C789-AC9C-4EEB-9479-37C25630D5C8}" dt="2021-11-16T10:16:07.579" v="44" actId="14100"/>
          <ac:picMkLst>
            <pc:docMk/>
            <pc:sldMk cId="501092643" sldId="271"/>
            <ac:picMk id="2" creationId="{85315758-C14F-4053-AAC8-3F270A6EF0BB}"/>
          </ac:picMkLst>
        </pc:picChg>
      </pc:sldChg>
      <pc:sldChg chg="addSp modSp new">
        <pc:chgData name="Pratishruti Panda" userId="S::pratishruti_panda@thbs.com::22b19f8f-9c2b-4e8e-8006-6edd0efccbb8" providerId="AD" clId="Web-{01D8C789-AC9C-4EEB-9479-37C25630D5C8}" dt="2021-11-16T10:16:59.441" v="50" actId="14100"/>
        <pc:sldMkLst>
          <pc:docMk/>
          <pc:sldMk cId="3932357323" sldId="272"/>
        </pc:sldMkLst>
        <pc:picChg chg="add mod">
          <ac:chgData name="Pratishruti Panda" userId="S::pratishruti_panda@thbs.com::22b19f8f-9c2b-4e8e-8006-6edd0efccbb8" providerId="AD" clId="Web-{01D8C789-AC9C-4EEB-9479-37C25630D5C8}" dt="2021-11-16T10:16:59.441" v="50" actId="14100"/>
          <ac:picMkLst>
            <pc:docMk/>
            <pc:sldMk cId="3932357323" sldId="272"/>
            <ac:picMk id="2" creationId="{F6701CB3-F230-43DF-820E-556FFFB22E1A}"/>
          </ac:picMkLst>
        </pc:picChg>
      </pc:sldChg>
      <pc:sldChg chg="addSp modSp new mod setBg">
        <pc:chgData name="Pratishruti Panda" userId="S::pratishruti_panda@thbs.com::22b19f8f-9c2b-4e8e-8006-6edd0efccbb8" providerId="AD" clId="Web-{01D8C789-AC9C-4EEB-9479-37C25630D5C8}" dt="2021-11-16T10:17:43.520" v="56" actId="14100"/>
        <pc:sldMkLst>
          <pc:docMk/>
          <pc:sldMk cId="1146499029" sldId="273"/>
        </pc:sldMkLst>
        <pc:spChg chg="add">
          <ac:chgData name="Pratishruti Panda" userId="S::pratishruti_panda@thbs.com::22b19f8f-9c2b-4e8e-8006-6edd0efccbb8" providerId="AD" clId="Web-{01D8C789-AC9C-4EEB-9479-37C25630D5C8}" dt="2021-11-16T10:17:22.238" v="53"/>
          <ac:spMkLst>
            <pc:docMk/>
            <pc:sldMk cId="1146499029" sldId="273"/>
            <ac:spMk id="7" creationId="{544958B8-57B6-4B37-8A18-D54A32EC2D37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7:22.238" v="53"/>
          <ac:spMkLst>
            <pc:docMk/>
            <pc:sldMk cId="1146499029" sldId="273"/>
            <ac:spMk id="9" creationId="{B7E4A740-3A69-42A5-8AC0-3905D518F419}"/>
          </ac:spMkLst>
        </pc:spChg>
        <pc:grpChg chg="add">
          <ac:chgData name="Pratishruti Panda" userId="S::pratishruti_panda@thbs.com::22b19f8f-9c2b-4e8e-8006-6edd0efccbb8" providerId="AD" clId="Web-{01D8C789-AC9C-4EEB-9479-37C25630D5C8}" dt="2021-11-16T10:17:22.238" v="53"/>
          <ac:grpSpMkLst>
            <pc:docMk/>
            <pc:sldMk cId="1146499029" sldId="273"/>
            <ac:grpSpMk id="11" creationId="{8283C010-53D7-404B-9300-DB1BAE1EAE91}"/>
          </ac:grpSpMkLst>
        </pc:grpChg>
        <pc:picChg chg="add mod">
          <ac:chgData name="Pratishruti Panda" userId="S::pratishruti_panda@thbs.com::22b19f8f-9c2b-4e8e-8006-6edd0efccbb8" providerId="AD" clId="Web-{01D8C789-AC9C-4EEB-9479-37C25630D5C8}" dt="2021-11-16T10:17:43.520" v="56" actId="14100"/>
          <ac:picMkLst>
            <pc:docMk/>
            <pc:sldMk cId="1146499029" sldId="273"/>
            <ac:picMk id="2" creationId="{E8F27AEB-A99F-4E02-AA17-60270391656C}"/>
          </ac:picMkLst>
        </pc:picChg>
      </pc:sldChg>
      <pc:sldChg chg="addSp modSp new mod ord setBg">
        <pc:chgData name="Pratishruti Panda" userId="S::pratishruti_panda@thbs.com::22b19f8f-9c2b-4e8e-8006-6edd0efccbb8" providerId="AD" clId="Web-{01D8C789-AC9C-4EEB-9479-37C25630D5C8}" dt="2021-11-16T10:19:29.102" v="67"/>
        <pc:sldMkLst>
          <pc:docMk/>
          <pc:sldMk cId="742525143" sldId="274"/>
        </pc:sldMkLst>
        <pc:spChg chg="add">
          <ac:chgData name="Pratishruti Panda" userId="S::pratishruti_panda@thbs.com::22b19f8f-9c2b-4e8e-8006-6edd0efccbb8" providerId="AD" clId="Web-{01D8C789-AC9C-4EEB-9479-37C25630D5C8}" dt="2021-11-16T10:18:12.818" v="59"/>
          <ac:spMkLst>
            <pc:docMk/>
            <pc:sldMk cId="742525143" sldId="274"/>
            <ac:spMk id="7" creationId="{544958B8-57B6-4B37-8A18-D54A32EC2D37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8:12.818" v="59"/>
          <ac:spMkLst>
            <pc:docMk/>
            <pc:sldMk cId="742525143" sldId="274"/>
            <ac:spMk id="9" creationId="{B7E4A740-3A69-42A5-8AC0-3905D518F419}"/>
          </ac:spMkLst>
        </pc:spChg>
        <pc:grpChg chg="add">
          <ac:chgData name="Pratishruti Panda" userId="S::pratishruti_panda@thbs.com::22b19f8f-9c2b-4e8e-8006-6edd0efccbb8" providerId="AD" clId="Web-{01D8C789-AC9C-4EEB-9479-37C25630D5C8}" dt="2021-11-16T10:18:12.818" v="59"/>
          <ac:grpSpMkLst>
            <pc:docMk/>
            <pc:sldMk cId="742525143" sldId="274"/>
            <ac:grpSpMk id="11" creationId="{8283C010-53D7-404B-9300-DB1BAE1EAE91}"/>
          </ac:grpSpMkLst>
        </pc:grpChg>
        <pc:picChg chg="add mod">
          <ac:chgData name="Pratishruti Panda" userId="S::pratishruti_panda@thbs.com::22b19f8f-9c2b-4e8e-8006-6edd0efccbb8" providerId="AD" clId="Web-{01D8C789-AC9C-4EEB-9479-37C25630D5C8}" dt="2021-11-16T10:18:12.818" v="59"/>
          <ac:picMkLst>
            <pc:docMk/>
            <pc:sldMk cId="742525143" sldId="274"/>
            <ac:picMk id="2" creationId="{270B6775-B4AB-4DDB-B23C-395DB42F991C}"/>
          </ac:picMkLst>
        </pc:picChg>
      </pc:sldChg>
      <pc:sldChg chg="addSp modSp new mod setBg">
        <pc:chgData name="Pratishruti Panda" userId="S::pratishruti_panda@thbs.com::22b19f8f-9c2b-4e8e-8006-6edd0efccbb8" providerId="AD" clId="Web-{01D8C789-AC9C-4EEB-9479-37C25630D5C8}" dt="2021-11-16T10:18:49.366" v="62"/>
        <pc:sldMkLst>
          <pc:docMk/>
          <pc:sldMk cId="3298841788" sldId="275"/>
        </pc:sldMkLst>
        <pc:spChg chg="add">
          <ac:chgData name="Pratishruti Panda" userId="S::pratishruti_panda@thbs.com::22b19f8f-9c2b-4e8e-8006-6edd0efccbb8" providerId="AD" clId="Web-{01D8C789-AC9C-4EEB-9479-37C25630D5C8}" dt="2021-11-16T10:18:49.366" v="62"/>
          <ac:spMkLst>
            <pc:docMk/>
            <pc:sldMk cId="3298841788" sldId="275"/>
            <ac:spMk id="7" creationId="{544958B8-57B6-4B37-8A18-D54A32EC2D37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8:49.366" v="62"/>
          <ac:spMkLst>
            <pc:docMk/>
            <pc:sldMk cId="3298841788" sldId="275"/>
            <ac:spMk id="9" creationId="{B7E4A740-3A69-42A5-8AC0-3905D518F419}"/>
          </ac:spMkLst>
        </pc:spChg>
        <pc:grpChg chg="add">
          <ac:chgData name="Pratishruti Panda" userId="S::pratishruti_panda@thbs.com::22b19f8f-9c2b-4e8e-8006-6edd0efccbb8" providerId="AD" clId="Web-{01D8C789-AC9C-4EEB-9479-37C25630D5C8}" dt="2021-11-16T10:18:49.366" v="62"/>
          <ac:grpSpMkLst>
            <pc:docMk/>
            <pc:sldMk cId="3298841788" sldId="275"/>
            <ac:grpSpMk id="11" creationId="{8283C010-53D7-404B-9300-DB1BAE1EAE91}"/>
          </ac:grpSpMkLst>
        </pc:grpChg>
        <pc:picChg chg="add mod">
          <ac:chgData name="Pratishruti Panda" userId="S::pratishruti_panda@thbs.com::22b19f8f-9c2b-4e8e-8006-6edd0efccbb8" providerId="AD" clId="Web-{01D8C789-AC9C-4EEB-9479-37C25630D5C8}" dt="2021-11-16T10:18:49.366" v="62"/>
          <ac:picMkLst>
            <pc:docMk/>
            <pc:sldMk cId="3298841788" sldId="275"/>
            <ac:picMk id="2" creationId="{6BA947D8-5C10-4A0E-AE00-4C749A78207B}"/>
          </ac:picMkLst>
        </pc:picChg>
      </pc:sldChg>
      <pc:sldChg chg="addSp modSp new mod setBg">
        <pc:chgData name="Pratishruti Panda" userId="S::pratishruti_panda@thbs.com::22b19f8f-9c2b-4e8e-8006-6edd0efccbb8" providerId="AD" clId="Web-{01D8C789-AC9C-4EEB-9479-37C25630D5C8}" dt="2021-11-16T10:19:16.554" v="65"/>
        <pc:sldMkLst>
          <pc:docMk/>
          <pc:sldMk cId="2268911014" sldId="276"/>
        </pc:sldMkLst>
        <pc:spChg chg="add">
          <ac:chgData name="Pratishruti Panda" userId="S::pratishruti_panda@thbs.com::22b19f8f-9c2b-4e8e-8006-6edd0efccbb8" providerId="AD" clId="Web-{01D8C789-AC9C-4EEB-9479-37C25630D5C8}" dt="2021-11-16T10:19:16.554" v="65"/>
          <ac:spMkLst>
            <pc:docMk/>
            <pc:sldMk cId="2268911014" sldId="276"/>
            <ac:spMk id="7" creationId="{544958B8-57B6-4B37-8A18-D54A32EC2D37}"/>
          </ac:spMkLst>
        </pc:spChg>
        <pc:spChg chg="add">
          <ac:chgData name="Pratishruti Panda" userId="S::pratishruti_panda@thbs.com::22b19f8f-9c2b-4e8e-8006-6edd0efccbb8" providerId="AD" clId="Web-{01D8C789-AC9C-4EEB-9479-37C25630D5C8}" dt="2021-11-16T10:19:16.554" v="65"/>
          <ac:spMkLst>
            <pc:docMk/>
            <pc:sldMk cId="2268911014" sldId="276"/>
            <ac:spMk id="9" creationId="{B7E4A740-3A69-42A5-8AC0-3905D518F419}"/>
          </ac:spMkLst>
        </pc:spChg>
        <pc:grpChg chg="add">
          <ac:chgData name="Pratishruti Panda" userId="S::pratishruti_panda@thbs.com::22b19f8f-9c2b-4e8e-8006-6edd0efccbb8" providerId="AD" clId="Web-{01D8C789-AC9C-4EEB-9479-37C25630D5C8}" dt="2021-11-16T10:19:16.554" v="65"/>
          <ac:grpSpMkLst>
            <pc:docMk/>
            <pc:sldMk cId="2268911014" sldId="276"/>
            <ac:grpSpMk id="11" creationId="{8283C010-53D7-404B-9300-DB1BAE1EAE91}"/>
          </ac:grpSpMkLst>
        </pc:grpChg>
        <pc:picChg chg="add mod">
          <ac:chgData name="Pratishruti Panda" userId="S::pratishruti_panda@thbs.com::22b19f8f-9c2b-4e8e-8006-6edd0efccbb8" providerId="AD" clId="Web-{01D8C789-AC9C-4EEB-9479-37C25630D5C8}" dt="2021-11-16T10:19:16.554" v="65"/>
          <ac:picMkLst>
            <pc:docMk/>
            <pc:sldMk cId="2268911014" sldId="276"/>
            <ac:picMk id="2" creationId="{2460D94F-D944-43F8-BE3D-F7B57162F778}"/>
          </ac:picMkLst>
        </pc:picChg>
      </pc:sldChg>
    </pc:docChg>
  </pc:docChgLst>
  <pc:docChgLst>
    <pc:chgData name="Pratishruti Panda" userId="S::pratishruti_panda@thbs.com::22b19f8f-9c2b-4e8e-8006-6edd0efccbb8" providerId="AD" clId="Web-{01528E4C-4301-47BF-A629-A8C8084AD040}"/>
    <pc:docChg chg="modSld">
      <pc:chgData name="Pratishruti Panda" userId="S::pratishruti_panda@thbs.com::22b19f8f-9c2b-4e8e-8006-6edd0efccbb8" providerId="AD" clId="Web-{01528E4C-4301-47BF-A629-A8C8084AD040}" dt="2021-11-16T05:46:07.408" v="90" actId="20577"/>
      <pc:docMkLst>
        <pc:docMk/>
      </pc:docMkLst>
      <pc:sldChg chg="addSp delSp modSp mod modClrScheme chgLayout">
        <pc:chgData name="Pratishruti Panda" userId="S::pratishruti_panda@thbs.com::22b19f8f-9c2b-4e8e-8006-6edd0efccbb8" providerId="AD" clId="Web-{01528E4C-4301-47BF-A629-A8C8084AD040}" dt="2021-11-16T05:46:07.408" v="90" actId="20577"/>
        <pc:sldMkLst>
          <pc:docMk/>
          <pc:sldMk cId="109857222" sldId="256"/>
        </pc:sldMkLst>
        <pc:spChg chg="mod ord">
          <ac:chgData name="Pratishruti Panda" userId="S::pratishruti_panda@thbs.com::22b19f8f-9c2b-4e8e-8006-6edd0efccbb8" providerId="AD" clId="Web-{01528E4C-4301-47BF-A629-A8C8084AD040}" dt="2021-11-16T05:43:59.265" v="39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Pratishruti Panda" userId="S::pratishruti_panda@thbs.com::22b19f8f-9c2b-4e8e-8006-6edd0efccbb8" providerId="AD" clId="Web-{01528E4C-4301-47BF-A629-A8C8084AD040}" dt="2021-11-16T05:41:12.417" v="0"/>
          <ac:spMkLst>
            <pc:docMk/>
            <pc:sldMk cId="109857222" sldId="256"/>
            <ac:spMk id="3" creationId="{00000000-0000-0000-0000-000000000000}"/>
          </ac:spMkLst>
        </pc:spChg>
        <pc:spChg chg="add mod ord">
          <ac:chgData name="Pratishruti Panda" userId="S::pratishruti_panda@thbs.com::22b19f8f-9c2b-4e8e-8006-6edd0efccbb8" providerId="AD" clId="Web-{01528E4C-4301-47BF-A629-A8C8084AD040}" dt="2021-11-16T05:45:50.908" v="82" actId="20577"/>
          <ac:spMkLst>
            <pc:docMk/>
            <pc:sldMk cId="109857222" sldId="256"/>
            <ac:spMk id="4" creationId="{552DE2DF-4C3D-49D9-B0D2-70F0EE3E4E8E}"/>
          </ac:spMkLst>
        </pc:spChg>
        <pc:spChg chg="add mod ord">
          <ac:chgData name="Pratishruti Panda" userId="S::pratishruti_panda@thbs.com::22b19f8f-9c2b-4e8e-8006-6edd0efccbb8" providerId="AD" clId="Web-{01528E4C-4301-47BF-A629-A8C8084AD040}" dt="2021-11-16T05:46:07.408" v="90" actId="20577"/>
          <ac:spMkLst>
            <pc:docMk/>
            <pc:sldMk cId="109857222" sldId="256"/>
            <ac:spMk id="5" creationId="{5F12DB1B-2DA4-4A4A-A299-86986336F99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AD11CA-B365-4E6B-BE43-72422FB857C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C399E71-4AC9-47EE-B84A-1BFEB080D2E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Garamond" panose="02020404030301010803"/>
            </a:rPr>
            <a:t>User</a:t>
          </a:r>
          <a:endParaRPr lang="en-US" b="1"/>
        </a:p>
      </dgm:t>
    </dgm:pt>
    <dgm:pt modelId="{7D4B91B3-D298-48E7-A2EF-CF3A96C27A9E}" type="parTrans" cxnId="{539BC1ED-7E7D-4AC8-8FEB-63CB35E80C35}">
      <dgm:prSet/>
      <dgm:spPr/>
      <dgm:t>
        <a:bodyPr/>
        <a:lstStyle/>
        <a:p>
          <a:endParaRPr lang="en-US"/>
        </a:p>
      </dgm:t>
    </dgm:pt>
    <dgm:pt modelId="{28891930-F445-47BC-9113-53CBBB355F80}" type="sibTrans" cxnId="{539BC1ED-7E7D-4AC8-8FEB-63CB35E80C35}">
      <dgm:prSet/>
      <dgm:spPr/>
      <dgm:t>
        <a:bodyPr/>
        <a:lstStyle/>
        <a:p>
          <a:endParaRPr lang="en-US"/>
        </a:p>
      </dgm:t>
    </dgm:pt>
    <dgm:pt modelId="{8BAC9DE0-51CE-4982-83D1-D1A1229901A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aramond" panose="02020404030301010803"/>
            </a:rPr>
            <a:t>Sign up/Log in</a:t>
          </a:r>
          <a:endParaRPr lang="en-US"/>
        </a:p>
      </dgm:t>
    </dgm:pt>
    <dgm:pt modelId="{C9BC0639-6B65-49E6-868B-5B635E9AEF89}" type="parTrans" cxnId="{CA43C3C0-989A-4F40-82B9-8F6A48B4F3E4}">
      <dgm:prSet/>
      <dgm:spPr/>
      <dgm:t>
        <a:bodyPr/>
        <a:lstStyle/>
        <a:p>
          <a:endParaRPr lang="en-US"/>
        </a:p>
      </dgm:t>
    </dgm:pt>
    <dgm:pt modelId="{B4A9D384-C997-4918-86EB-D923358B77C2}" type="sibTrans" cxnId="{CA43C3C0-989A-4F40-82B9-8F6A48B4F3E4}">
      <dgm:prSet/>
      <dgm:spPr/>
      <dgm:t>
        <a:bodyPr/>
        <a:lstStyle/>
        <a:p>
          <a:endParaRPr lang="en-US"/>
        </a:p>
      </dgm:t>
    </dgm:pt>
    <dgm:pt modelId="{B4C495DB-D6D7-4A80-ACEE-C6063DEBE13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Garamond" panose="02020404030301010803"/>
            </a:rPr>
            <a:t>Home page</a:t>
          </a:r>
          <a:endParaRPr lang="en-US" b="1"/>
        </a:p>
      </dgm:t>
    </dgm:pt>
    <dgm:pt modelId="{78F97B6C-759E-425E-B5DC-CBAE26A1D748}" type="parTrans" cxnId="{FBBB5ADD-1B9B-4370-8DE4-A56C4677E72A}">
      <dgm:prSet/>
      <dgm:spPr/>
      <dgm:t>
        <a:bodyPr/>
        <a:lstStyle/>
        <a:p>
          <a:endParaRPr lang="en-US"/>
        </a:p>
      </dgm:t>
    </dgm:pt>
    <dgm:pt modelId="{C9E06166-0504-4FC9-A2CF-8F745EC4FD14}" type="sibTrans" cxnId="{FBBB5ADD-1B9B-4370-8DE4-A56C4677E72A}">
      <dgm:prSet/>
      <dgm:spPr/>
      <dgm:t>
        <a:bodyPr/>
        <a:lstStyle/>
        <a:p>
          <a:endParaRPr lang="en-US"/>
        </a:p>
      </dgm:t>
    </dgm:pt>
    <dgm:pt modelId="{4C9C252B-238F-4108-BC3A-C7DB21F2EE2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aramond" panose="02020404030301010803"/>
            </a:rPr>
            <a:t>Cart page</a:t>
          </a:r>
          <a:endParaRPr lang="en-US"/>
        </a:p>
      </dgm:t>
    </dgm:pt>
    <dgm:pt modelId="{5356F986-757E-4542-8D3F-592E1FF80351}" type="parTrans" cxnId="{1C3B63C6-DBF2-4D83-B805-7BD8B79E6732}">
      <dgm:prSet/>
      <dgm:spPr/>
      <dgm:t>
        <a:bodyPr/>
        <a:lstStyle/>
        <a:p>
          <a:endParaRPr lang="en-US"/>
        </a:p>
      </dgm:t>
    </dgm:pt>
    <dgm:pt modelId="{FE4CAF78-78BA-42BB-8E45-C3C86CA9B7F8}" type="sibTrans" cxnId="{1C3B63C6-DBF2-4D83-B805-7BD8B79E6732}">
      <dgm:prSet/>
      <dgm:spPr/>
      <dgm:t>
        <a:bodyPr/>
        <a:lstStyle/>
        <a:p>
          <a:endParaRPr lang="en-US"/>
        </a:p>
      </dgm:t>
    </dgm:pt>
    <dgm:pt modelId="{3D722C58-B274-4EEC-89B5-7D686C4DB16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Garamond" panose="02020404030301010803"/>
            </a:rPr>
            <a:t>Payment </a:t>
          </a:r>
          <a:endParaRPr lang="en-US" b="1"/>
        </a:p>
      </dgm:t>
    </dgm:pt>
    <dgm:pt modelId="{999B92E8-D17D-49A1-9FB9-E991AF2ECA6B}" type="parTrans" cxnId="{2CEE0170-F8D1-4913-92BE-7CD604626E0E}">
      <dgm:prSet/>
      <dgm:spPr/>
      <dgm:t>
        <a:bodyPr/>
        <a:lstStyle/>
        <a:p>
          <a:endParaRPr lang="en-US"/>
        </a:p>
      </dgm:t>
    </dgm:pt>
    <dgm:pt modelId="{607FA022-701B-4E98-8530-66C440CCB49D}" type="sibTrans" cxnId="{2CEE0170-F8D1-4913-92BE-7CD604626E0E}">
      <dgm:prSet/>
      <dgm:spPr/>
      <dgm:t>
        <a:bodyPr/>
        <a:lstStyle/>
        <a:p>
          <a:endParaRPr lang="en-US"/>
        </a:p>
      </dgm:t>
    </dgm:pt>
    <dgm:pt modelId="{B5872FDB-AD36-4AC7-A7A4-138E0DD23B0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Garamond" panose="02020404030301010803"/>
            </a:rPr>
            <a:t>Payment sucessfull</a:t>
          </a:r>
          <a:endParaRPr lang="en-US"/>
        </a:p>
      </dgm:t>
    </dgm:pt>
    <dgm:pt modelId="{CF88B62E-8B65-427D-9153-D06869FE6DA1}" type="parTrans" cxnId="{75BB413C-670D-4E16-AB6A-D6C16F1F6D86}">
      <dgm:prSet/>
      <dgm:spPr/>
      <dgm:t>
        <a:bodyPr/>
        <a:lstStyle/>
        <a:p>
          <a:endParaRPr lang="en-US"/>
        </a:p>
      </dgm:t>
    </dgm:pt>
    <dgm:pt modelId="{FBD94150-C381-4909-9289-1D4739C2C156}" type="sibTrans" cxnId="{75BB413C-670D-4E16-AB6A-D6C16F1F6D86}">
      <dgm:prSet/>
      <dgm:spPr/>
      <dgm:t>
        <a:bodyPr/>
        <a:lstStyle/>
        <a:p>
          <a:endParaRPr lang="en-US"/>
        </a:p>
      </dgm:t>
    </dgm:pt>
    <dgm:pt modelId="{10A8B1D4-DDF2-4D18-952E-22CC382071C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Garamond" panose="02020404030301010803"/>
            </a:rPr>
            <a:t>Log out</a:t>
          </a:r>
          <a:endParaRPr lang="en-US" b="1"/>
        </a:p>
      </dgm:t>
    </dgm:pt>
    <dgm:pt modelId="{AEB40B2F-B196-45CE-86C5-1A7FFAAC214B}" type="parTrans" cxnId="{0F54B963-D52E-41FE-A1A3-6888EF077297}">
      <dgm:prSet/>
      <dgm:spPr/>
      <dgm:t>
        <a:bodyPr/>
        <a:lstStyle/>
        <a:p>
          <a:endParaRPr lang="en-US"/>
        </a:p>
      </dgm:t>
    </dgm:pt>
    <dgm:pt modelId="{7061B5C2-F663-412D-AC14-09CA9FA68787}" type="sibTrans" cxnId="{0F54B963-D52E-41FE-A1A3-6888EF077297}">
      <dgm:prSet/>
      <dgm:spPr/>
      <dgm:t>
        <a:bodyPr/>
        <a:lstStyle/>
        <a:p>
          <a:endParaRPr lang="en-US"/>
        </a:p>
      </dgm:t>
    </dgm:pt>
    <dgm:pt modelId="{9112060F-8655-481F-B57C-07D462601C3B}" type="pres">
      <dgm:prSet presAssocID="{4FAD11CA-B365-4E6B-BE43-72422FB857C3}" presName="root" presStyleCnt="0">
        <dgm:presLayoutVars>
          <dgm:dir/>
          <dgm:resizeHandles val="exact"/>
        </dgm:presLayoutVars>
      </dgm:prSet>
      <dgm:spPr/>
    </dgm:pt>
    <dgm:pt modelId="{D750166B-93C4-46A2-8CED-9F8C84093758}" type="pres">
      <dgm:prSet presAssocID="{AC399E71-4AC9-47EE-B84A-1BFEB080D2EA}" presName="compNode" presStyleCnt="0"/>
      <dgm:spPr/>
    </dgm:pt>
    <dgm:pt modelId="{50D211DD-16ED-4868-BDAB-DD867C8F8CC8}" type="pres">
      <dgm:prSet presAssocID="{AC399E71-4AC9-47EE-B84A-1BFEB080D2E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ginning"/>
        </a:ext>
      </dgm:extLst>
    </dgm:pt>
    <dgm:pt modelId="{CB8A0758-C6CA-4D4D-9BF8-704D3F9DCF19}" type="pres">
      <dgm:prSet presAssocID="{AC399E71-4AC9-47EE-B84A-1BFEB080D2EA}" presName="spaceRect" presStyleCnt="0"/>
      <dgm:spPr/>
    </dgm:pt>
    <dgm:pt modelId="{A6DBD95D-6CB7-4020-A3EB-53FF7A68EFD9}" type="pres">
      <dgm:prSet presAssocID="{AC399E71-4AC9-47EE-B84A-1BFEB080D2EA}" presName="textRect" presStyleLbl="revTx" presStyleIdx="0" presStyleCnt="7">
        <dgm:presLayoutVars>
          <dgm:chMax val="1"/>
          <dgm:chPref val="1"/>
        </dgm:presLayoutVars>
      </dgm:prSet>
      <dgm:spPr/>
    </dgm:pt>
    <dgm:pt modelId="{E02B8330-BC68-4582-BB0B-F6910661EF9D}" type="pres">
      <dgm:prSet presAssocID="{28891930-F445-47BC-9113-53CBBB355F80}" presName="sibTrans" presStyleCnt="0"/>
      <dgm:spPr/>
    </dgm:pt>
    <dgm:pt modelId="{3852955E-8A44-4189-AF8C-89275D2DD5D1}" type="pres">
      <dgm:prSet presAssocID="{8BAC9DE0-51CE-4982-83D1-D1A1229901AF}" presName="compNode" presStyleCnt="0"/>
      <dgm:spPr/>
    </dgm:pt>
    <dgm:pt modelId="{E61B0388-8C9C-4682-8EA0-3240D649655C}" type="pres">
      <dgm:prSet presAssocID="{8BAC9DE0-51CE-4982-83D1-D1A1229901A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bin"/>
        </a:ext>
      </dgm:extLst>
    </dgm:pt>
    <dgm:pt modelId="{D59F2E3E-F112-47C3-9A5F-3A322C746944}" type="pres">
      <dgm:prSet presAssocID="{8BAC9DE0-51CE-4982-83D1-D1A1229901AF}" presName="spaceRect" presStyleCnt="0"/>
      <dgm:spPr/>
    </dgm:pt>
    <dgm:pt modelId="{5E9E484F-937B-440F-9C5D-582B6FEC1ECA}" type="pres">
      <dgm:prSet presAssocID="{8BAC9DE0-51CE-4982-83D1-D1A1229901AF}" presName="textRect" presStyleLbl="revTx" presStyleIdx="1" presStyleCnt="7">
        <dgm:presLayoutVars>
          <dgm:chMax val="1"/>
          <dgm:chPref val="1"/>
        </dgm:presLayoutVars>
      </dgm:prSet>
      <dgm:spPr/>
    </dgm:pt>
    <dgm:pt modelId="{A960E8B5-C0C0-4C83-8860-C59484B5A4D4}" type="pres">
      <dgm:prSet presAssocID="{B4A9D384-C997-4918-86EB-D923358B77C2}" presName="sibTrans" presStyleCnt="0"/>
      <dgm:spPr/>
    </dgm:pt>
    <dgm:pt modelId="{12CD910B-2FB6-418D-AF40-C0EBAD371217}" type="pres">
      <dgm:prSet presAssocID="{B4C495DB-D6D7-4A80-ACEE-C6063DEBE135}" presName="compNode" presStyleCnt="0"/>
      <dgm:spPr/>
    </dgm:pt>
    <dgm:pt modelId="{7242F970-8D92-40C4-9BA1-F8F28A875090}" type="pres">
      <dgm:prSet presAssocID="{B4C495DB-D6D7-4A80-ACEE-C6063DEBE13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8DD440F5-E2B8-4DBB-BA76-B5E6FBF73625}" type="pres">
      <dgm:prSet presAssocID="{B4C495DB-D6D7-4A80-ACEE-C6063DEBE135}" presName="spaceRect" presStyleCnt="0"/>
      <dgm:spPr/>
    </dgm:pt>
    <dgm:pt modelId="{ECF5B34C-3E09-473E-A3CD-3DBFA70FFC10}" type="pres">
      <dgm:prSet presAssocID="{B4C495DB-D6D7-4A80-ACEE-C6063DEBE135}" presName="textRect" presStyleLbl="revTx" presStyleIdx="2" presStyleCnt="7">
        <dgm:presLayoutVars>
          <dgm:chMax val="1"/>
          <dgm:chPref val="1"/>
        </dgm:presLayoutVars>
      </dgm:prSet>
      <dgm:spPr/>
    </dgm:pt>
    <dgm:pt modelId="{23AE9F6D-FC21-4538-B0A4-DCD81C387725}" type="pres">
      <dgm:prSet presAssocID="{C9E06166-0504-4FC9-A2CF-8F745EC4FD14}" presName="sibTrans" presStyleCnt="0"/>
      <dgm:spPr/>
    </dgm:pt>
    <dgm:pt modelId="{83C4B9D3-9B6E-45C1-9A27-E42F1A128FE6}" type="pres">
      <dgm:prSet presAssocID="{4C9C252B-238F-4108-BC3A-C7DB21F2EE21}" presName="compNode" presStyleCnt="0"/>
      <dgm:spPr/>
    </dgm:pt>
    <dgm:pt modelId="{26B1DA0D-B5C3-42F4-8B49-DBAAA6E4ACEF}" type="pres">
      <dgm:prSet presAssocID="{4C9C252B-238F-4108-BC3A-C7DB21F2EE2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7D1C39D1-E7E9-4FFE-B136-F574E1BC01E1}" type="pres">
      <dgm:prSet presAssocID="{4C9C252B-238F-4108-BC3A-C7DB21F2EE21}" presName="spaceRect" presStyleCnt="0"/>
      <dgm:spPr/>
    </dgm:pt>
    <dgm:pt modelId="{11A7C152-46CA-48EE-9CF8-1DB21C430202}" type="pres">
      <dgm:prSet presAssocID="{4C9C252B-238F-4108-BC3A-C7DB21F2EE21}" presName="textRect" presStyleLbl="revTx" presStyleIdx="3" presStyleCnt="7">
        <dgm:presLayoutVars>
          <dgm:chMax val="1"/>
          <dgm:chPref val="1"/>
        </dgm:presLayoutVars>
      </dgm:prSet>
      <dgm:spPr/>
    </dgm:pt>
    <dgm:pt modelId="{AA95CB7E-CCB1-464F-8EDE-AC12A82F52C6}" type="pres">
      <dgm:prSet presAssocID="{FE4CAF78-78BA-42BB-8E45-C3C86CA9B7F8}" presName="sibTrans" presStyleCnt="0"/>
      <dgm:spPr/>
    </dgm:pt>
    <dgm:pt modelId="{0B42654E-13A9-47C1-8DAC-242426823A9B}" type="pres">
      <dgm:prSet presAssocID="{3D722C58-B274-4EEC-89B5-7D686C4DB165}" presName="compNode" presStyleCnt="0"/>
      <dgm:spPr/>
    </dgm:pt>
    <dgm:pt modelId="{222CAD35-35ED-4D34-9FD4-2F01F7286E33}" type="pres">
      <dgm:prSet presAssocID="{3D722C58-B274-4EEC-89B5-7D686C4DB16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FFD5FCD-961A-4664-BC77-E7BD1063359D}" type="pres">
      <dgm:prSet presAssocID="{3D722C58-B274-4EEC-89B5-7D686C4DB165}" presName="spaceRect" presStyleCnt="0"/>
      <dgm:spPr/>
    </dgm:pt>
    <dgm:pt modelId="{67C2AA00-F9DC-4F9E-9114-33D54538082B}" type="pres">
      <dgm:prSet presAssocID="{3D722C58-B274-4EEC-89B5-7D686C4DB165}" presName="textRect" presStyleLbl="revTx" presStyleIdx="4" presStyleCnt="7">
        <dgm:presLayoutVars>
          <dgm:chMax val="1"/>
          <dgm:chPref val="1"/>
        </dgm:presLayoutVars>
      </dgm:prSet>
      <dgm:spPr/>
    </dgm:pt>
    <dgm:pt modelId="{0BC4C233-ED70-4C72-81B8-C417826DA672}" type="pres">
      <dgm:prSet presAssocID="{607FA022-701B-4E98-8530-66C440CCB49D}" presName="sibTrans" presStyleCnt="0"/>
      <dgm:spPr/>
    </dgm:pt>
    <dgm:pt modelId="{5DE4BD64-6481-4817-844B-4345A2CD4658}" type="pres">
      <dgm:prSet presAssocID="{B5872FDB-AD36-4AC7-A7A4-138E0DD23B0D}" presName="compNode" presStyleCnt="0"/>
      <dgm:spPr/>
    </dgm:pt>
    <dgm:pt modelId="{8581ACA1-6CD2-4B6B-9FD1-6BDA1CD788FD}" type="pres">
      <dgm:prSet presAssocID="{B5872FDB-AD36-4AC7-A7A4-138E0DD23B0D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E37C93-CEF9-46D9-962C-0E768DFE6963}" type="pres">
      <dgm:prSet presAssocID="{B5872FDB-AD36-4AC7-A7A4-138E0DD23B0D}" presName="spaceRect" presStyleCnt="0"/>
      <dgm:spPr/>
    </dgm:pt>
    <dgm:pt modelId="{30572FC0-4A09-4D9F-8987-9A248756D2E7}" type="pres">
      <dgm:prSet presAssocID="{B5872FDB-AD36-4AC7-A7A4-138E0DD23B0D}" presName="textRect" presStyleLbl="revTx" presStyleIdx="5" presStyleCnt="7">
        <dgm:presLayoutVars>
          <dgm:chMax val="1"/>
          <dgm:chPref val="1"/>
        </dgm:presLayoutVars>
      </dgm:prSet>
      <dgm:spPr/>
    </dgm:pt>
    <dgm:pt modelId="{B60FD715-B999-4CE6-84B2-986C230EE8E4}" type="pres">
      <dgm:prSet presAssocID="{FBD94150-C381-4909-9289-1D4739C2C156}" presName="sibTrans" presStyleCnt="0"/>
      <dgm:spPr/>
    </dgm:pt>
    <dgm:pt modelId="{139E90B8-099B-4B31-AC37-B476F37AF03E}" type="pres">
      <dgm:prSet presAssocID="{10A8B1D4-DDF2-4D18-952E-22CC382071CB}" presName="compNode" presStyleCnt="0"/>
      <dgm:spPr/>
    </dgm:pt>
    <dgm:pt modelId="{0CAA377F-93D6-4C9B-9915-8E5A80A4BEC3}" type="pres">
      <dgm:prSet presAssocID="{10A8B1D4-DDF2-4D18-952E-22CC382071C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5DA64D82-AD26-4639-A6B5-FA2DE6ECC087}" type="pres">
      <dgm:prSet presAssocID="{10A8B1D4-DDF2-4D18-952E-22CC382071CB}" presName="spaceRect" presStyleCnt="0"/>
      <dgm:spPr/>
    </dgm:pt>
    <dgm:pt modelId="{9E7EB960-5B82-4E1B-8CD3-87E358F70B05}" type="pres">
      <dgm:prSet presAssocID="{10A8B1D4-DDF2-4D18-952E-22CC382071CB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18C2F12A-58AB-4685-B27F-FF9C0A989B6C}" type="presOf" srcId="{8BAC9DE0-51CE-4982-83D1-D1A1229901AF}" destId="{5E9E484F-937B-440F-9C5D-582B6FEC1ECA}" srcOrd="0" destOrd="0" presId="urn:microsoft.com/office/officeart/2018/2/layout/IconLabelList"/>
    <dgm:cxn modelId="{75BB413C-670D-4E16-AB6A-D6C16F1F6D86}" srcId="{4FAD11CA-B365-4E6B-BE43-72422FB857C3}" destId="{B5872FDB-AD36-4AC7-A7A4-138E0DD23B0D}" srcOrd="5" destOrd="0" parTransId="{CF88B62E-8B65-427D-9153-D06869FE6DA1}" sibTransId="{FBD94150-C381-4909-9289-1D4739C2C156}"/>
    <dgm:cxn modelId="{0F54B963-D52E-41FE-A1A3-6888EF077297}" srcId="{4FAD11CA-B365-4E6B-BE43-72422FB857C3}" destId="{10A8B1D4-DDF2-4D18-952E-22CC382071CB}" srcOrd="6" destOrd="0" parTransId="{AEB40B2F-B196-45CE-86C5-1A7FFAAC214B}" sibTransId="{7061B5C2-F663-412D-AC14-09CA9FA68787}"/>
    <dgm:cxn modelId="{F991DD65-A531-4AF8-B79A-111F540A94DB}" type="presOf" srcId="{4FAD11CA-B365-4E6B-BE43-72422FB857C3}" destId="{9112060F-8655-481F-B57C-07D462601C3B}" srcOrd="0" destOrd="0" presId="urn:microsoft.com/office/officeart/2018/2/layout/IconLabelList"/>
    <dgm:cxn modelId="{2CEE0170-F8D1-4913-92BE-7CD604626E0E}" srcId="{4FAD11CA-B365-4E6B-BE43-72422FB857C3}" destId="{3D722C58-B274-4EEC-89B5-7D686C4DB165}" srcOrd="4" destOrd="0" parTransId="{999B92E8-D17D-49A1-9FB9-E991AF2ECA6B}" sibTransId="{607FA022-701B-4E98-8530-66C440CCB49D}"/>
    <dgm:cxn modelId="{EA1B1392-FC24-4921-AFA6-9FB47378D2F0}" type="presOf" srcId="{3D722C58-B274-4EEC-89B5-7D686C4DB165}" destId="{67C2AA00-F9DC-4F9E-9114-33D54538082B}" srcOrd="0" destOrd="0" presId="urn:microsoft.com/office/officeart/2018/2/layout/IconLabelList"/>
    <dgm:cxn modelId="{EEF73CA6-5452-4249-BBC9-0FF3E18E9617}" type="presOf" srcId="{4C9C252B-238F-4108-BC3A-C7DB21F2EE21}" destId="{11A7C152-46CA-48EE-9CF8-1DB21C430202}" srcOrd="0" destOrd="0" presId="urn:microsoft.com/office/officeart/2018/2/layout/IconLabelList"/>
    <dgm:cxn modelId="{CA43C3C0-989A-4F40-82B9-8F6A48B4F3E4}" srcId="{4FAD11CA-B365-4E6B-BE43-72422FB857C3}" destId="{8BAC9DE0-51CE-4982-83D1-D1A1229901AF}" srcOrd="1" destOrd="0" parTransId="{C9BC0639-6B65-49E6-868B-5B635E9AEF89}" sibTransId="{B4A9D384-C997-4918-86EB-D923358B77C2}"/>
    <dgm:cxn modelId="{1C3B63C6-DBF2-4D83-B805-7BD8B79E6732}" srcId="{4FAD11CA-B365-4E6B-BE43-72422FB857C3}" destId="{4C9C252B-238F-4108-BC3A-C7DB21F2EE21}" srcOrd="3" destOrd="0" parTransId="{5356F986-757E-4542-8D3F-592E1FF80351}" sibTransId="{FE4CAF78-78BA-42BB-8E45-C3C86CA9B7F8}"/>
    <dgm:cxn modelId="{963438C9-C4F2-4B7F-9E43-AF9E8EDA68B1}" type="presOf" srcId="{B4C495DB-D6D7-4A80-ACEE-C6063DEBE135}" destId="{ECF5B34C-3E09-473E-A3CD-3DBFA70FFC10}" srcOrd="0" destOrd="0" presId="urn:microsoft.com/office/officeart/2018/2/layout/IconLabelList"/>
    <dgm:cxn modelId="{995FD5CF-3A71-4606-80CF-9A6E4D6F8EAF}" type="presOf" srcId="{B5872FDB-AD36-4AC7-A7A4-138E0DD23B0D}" destId="{30572FC0-4A09-4D9F-8987-9A248756D2E7}" srcOrd="0" destOrd="0" presId="urn:microsoft.com/office/officeart/2018/2/layout/IconLabelList"/>
    <dgm:cxn modelId="{FBBB5ADD-1B9B-4370-8DE4-A56C4677E72A}" srcId="{4FAD11CA-B365-4E6B-BE43-72422FB857C3}" destId="{B4C495DB-D6D7-4A80-ACEE-C6063DEBE135}" srcOrd="2" destOrd="0" parTransId="{78F97B6C-759E-425E-B5DC-CBAE26A1D748}" sibTransId="{C9E06166-0504-4FC9-A2CF-8F745EC4FD14}"/>
    <dgm:cxn modelId="{7A56B7E4-05B9-4A01-9D0B-A3E12B8B4C64}" type="presOf" srcId="{AC399E71-4AC9-47EE-B84A-1BFEB080D2EA}" destId="{A6DBD95D-6CB7-4020-A3EB-53FF7A68EFD9}" srcOrd="0" destOrd="0" presId="urn:microsoft.com/office/officeart/2018/2/layout/IconLabelList"/>
    <dgm:cxn modelId="{539BC1ED-7E7D-4AC8-8FEB-63CB35E80C35}" srcId="{4FAD11CA-B365-4E6B-BE43-72422FB857C3}" destId="{AC399E71-4AC9-47EE-B84A-1BFEB080D2EA}" srcOrd="0" destOrd="0" parTransId="{7D4B91B3-D298-48E7-A2EF-CF3A96C27A9E}" sibTransId="{28891930-F445-47BC-9113-53CBBB355F80}"/>
    <dgm:cxn modelId="{7A684EF6-E88F-4EFB-ADDA-D46AADA399B3}" type="presOf" srcId="{10A8B1D4-DDF2-4D18-952E-22CC382071CB}" destId="{9E7EB960-5B82-4E1B-8CD3-87E358F70B05}" srcOrd="0" destOrd="0" presId="urn:microsoft.com/office/officeart/2018/2/layout/IconLabelList"/>
    <dgm:cxn modelId="{96CBC98E-7828-4977-BF17-500D9494F711}" type="presParOf" srcId="{9112060F-8655-481F-B57C-07D462601C3B}" destId="{D750166B-93C4-46A2-8CED-9F8C84093758}" srcOrd="0" destOrd="0" presId="urn:microsoft.com/office/officeart/2018/2/layout/IconLabelList"/>
    <dgm:cxn modelId="{DAA39CB5-1253-4526-9EAD-A899B7E8B635}" type="presParOf" srcId="{D750166B-93C4-46A2-8CED-9F8C84093758}" destId="{50D211DD-16ED-4868-BDAB-DD867C8F8CC8}" srcOrd="0" destOrd="0" presId="urn:microsoft.com/office/officeart/2018/2/layout/IconLabelList"/>
    <dgm:cxn modelId="{58DFACE3-6130-4C1B-BF96-DF375A12CCE4}" type="presParOf" srcId="{D750166B-93C4-46A2-8CED-9F8C84093758}" destId="{CB8A0758-C6CA-4D4D-9BF8-704D3F9DCF19}" srcOrd="1" destOrd="0" presId="urn:microsoft.com/office/officeart/2018/2/layout/IconLabelList"/>
    <dgm:cxn modelId="{6169DFE1-18A2-4150-B014-F89802132BEA}" type="presParOf" srcId="{D750166B-93C4-46A2-8CED-9F8C84093758}" destId="{A6DBD95D-6CB7-4020-A3EB-53FF7A68EFD9}" srcOrd="2" destOrd="0" presId="urn:microsoft.com/office/officeart/2018/2/layout/IconLabelList"/>
    <dgm:cxn modelId="{3C7DCAA7-1043-4011-9563-96FD392E9C32}" type="presParOf" srcId="{9112060F-8655-481F-B57C-07D462601C3B}" destId="{E02B8330-BC68-4582-BB0B-F6910661EF9D}" srcOrd="1" destOrd="0" presId="urn:microsoft.com/office/officeart/2018/2/layout/IconLabelList"/>
    <dgm:cxn modelId="{82811364-A8A7-4AB0-A7D6-B7733BE53474}" type="presParOf" srcId="{9112060F-8655-481F-B57C-07D462601C3B}" destId="{3852955E-8A44-4189-AF8C-89275D2DD5D1}" srcOrd="2" destOrd="0" presId="urn:microsoft.com/office/officeart/2018/2/layout/IconLabelList"/>
    <dgm:cxn modelId="{B0D6DF61-8826-4A47-BF78-843FFAE8919D}" type="presParOf" srcId="{3852955E-8A44-4189-AF8C-89275D2DD5D1}" destId="{E61B0388-8C9C-4682-8EA0-3240D649655C}" srcOrd="0" destOrd="0" presId="urn:microsoft.com/office/officeart/2018/2/layout/IconLabelList"/>
    <dgm:cxn modelId="{BA6A4B8B-1491-4E76-AFED-3B8EC947B407}" type="presParOf" srcId="{3852955E-8A44-4189-AF8C-89275D2DD5D1}" destId="{D59F2E3E-F112-47C3-9A5F-3A322C746944}" srcOrd="1" destOrd="0" presId="urn:microsoft.com/office/officeart/2018/2/layout/IconLabelList"/>
    <dgm:cxn modelId="{024565D2-ACDE-4161-B0C2-35D2CAAF3E01}" type="presParOf" srcId="{3852955E-8A44-4189-AF8C-89275D2DD5D1}" destId="{5E9E484F-937B-440F-9C5D-582B6FEC1ECA}" srcOrd="2" destOrd="0" presId="urn:microsoft.com/office/officeart/2018/2/layout/IconLabelList"/>
    <dgm:cxn modelId="{F1DD9D58-1FB8-4604-A256-83ADF7D48293}" type="presParOf" srcId="{9112060F-8655-481F-B57C-07D462601C3B}" destId="{A960E8B5-C0C0-4C83-8860-C59484B5A4D4}" srcOrd="3" destOrd="0" presId="urn:microsoft.com/office/officeart/2018/2/layout/IconLabelList"/>
    <dgm:cxn modelId="{0C5F0608-C1E3-49EA-8572-3190E9C12851}" type="presParOf" srcId="{9112060F-8655-481F-B57C-07D462601C3B}" destId="{12CD910B-2FB6-418D-AF40-C0EBAD371217}" srcOrd="4" destOrd="0" presId="urn:microsoft.com/office/officeart/2018/2/layout/IconLabelList"/>
    <dgm:cxn modelId="{05C78401-C409-4AC1-981A-5DFB82580D9D}" type="presParOf" srcId="{12CD910B-2FB6-418D-AF40-C0EBAD371217}" destId="{7242F970-8D92-40C4-9BA1-F8F28A875090}" srcOrd="0" destOrd="0" presId="urn:microsoft.com/office/officeart/2018/2/layout/IconLabelList"/>
    <dgm:cxn modelId="{0E245761-0D0C-41FA-BF53-9CA9581B6859}" type="presParOf" srcId="{12CD910B-2FB6-418D-AF40-C0EBAD371217}" destId="{8DD440F5-E2B8-4DBB-BA76-B5E6FBF73625}" srcOrd="1" destOrd="0" presId="urn:microsoft.com/office/officeart/2018/2/layout/IconLabelList"/>
    <dgm:cxn modelId="{D02A54A3-B96B-4B78-AE2D-AC84BE7284BC}" type="presParOf" srcId="{12CD910B-2FB6-418D-AF40-C0EBAD371217}" destId="{ECF5B34C-3E09-473E-A3CD-3DBFA70FFC10}" srcOrd="2" destOrd="0" presId="urn:microsoft.com/office/officeart/2018/2/layout/IconLabelList"/>
    <dgm:cxn modelId="{1D466634-E33A-4A9D-A160-A806D0587798}" type="presParOf" srcId="{9112060F-8655-481F-B57C-07D462601C3B}" destId="{23AE9F6D-FC21-4538-B0A4-DCD81C387725}" srcOrd="5" destOrd="0" presId="urn:microsoft.com/office/officeart/2018/2/layout/IconLabelList"/>
    <dgm:cxn modelId="{95822B04-4DD5-48C7-830C-3B3116A1D2B4}" type="presParOf" srcId="{9112060F-8655-481F-B57C-07D462601C3B}" destId="{83C4B9D3-9B6E-45C1-9A27-E42F1A128FE6}" srcOrd="6" destOrd="0" presId="urn:microsoft.com/office/officeart/2018/2/layout/IconLabelList"/>
    <dgm:cxn modelId="{CA0BB83F-9449-46CB-A96B-6AA07D6DA01B}" type="presParOf" srcId="{83C4B9D3-9B6E-45C1-9A27-E42F1A128FE6}" destId="{26B1DA0D-B5C3-42F4-8B49-DBAAA6E4ACEF}" srcOrd="0" destOrd="0" presId="urn:microsoft.com/office/officeart/2018/2/layout/IconLabelList"/>
    <dgm:cxn modelId="{C73F3B97-FB90-4798-B1D6-AB0F244CBF71}" type="presParOf" srcId="{83C4B9D3-9B6E-45C1-9A27-E42F1A128FE6}" destId="{7D1C39D1-E7E9-4FFE-B136-F574E1BC01E1}" srcOrd="1" destOrd="0" presId="urn:microsoft.com/office/officeart/2018/2/layout/IconLabelList"/>
    <dgm:cxn modelId="{6E722706-D4A1-4D2E-8615-C57E412AC373}" type="presParOf" srcId="{83C4B9D3-9B6E-45C1-9A27-E42F1A128FE6}" destId="{11A7C152-46CA-48EE-9CF8-1DB21C430202}" srcOrd="2" destOrd="0" presId="urn:microsoft.com/office/officeart/2018/2/layout/IconLabelList"/>
    <dgm:cxn modelId="{F7FD2063-305B-4E03-978A-9DE66E22014E}" type="presParOf" srcId="{9112060F-8655-481F-B57C-07D462601C3B}" destId="{AA95CB7E-CCB1-464F-8EDE-AC12A82F52C6}" srcOrd="7" destOrd="0" presId="urn:microsoft.com/office/officeart/2018/2/layout/IconLabelList"/>
    <dgm:cxn modelId="{F493DD87-0C5C-413B-A10A-8E1E44FC2B07}" type="presParOf" srcId="{9112060F-8655-481F-B57C-07D462601C3B}" destId="{0B42654E-13A9-47C1-8DAC-242426823A9B}" srcOrd="8" destOrd="0" presId="urn:microsoft.com/office/officeart/2018/2/layout/IconLabelList"/>
    <dgm:cxn modelId="{584AD7E8-13F3-4C09-9451-89C8FB3B61A4}" type="presParOf" srcId="{0B42654E-13A9-47C1-8DAC-242426823A9B}" destId="{222CAD35-35ED-4D34-9FD4-2F01F7286E33}" srcOrd="0" destOrd="0" presId="urn:microsoft.com/office/officeart/2018/2/layout/IconLabelList"/>
    <dgm:cxn modelId="{64CF011D-FEE2-40EC-BB63-D486BFE68304}" type="presParOf" srcId="{0B42654E-13A9-47C1-8DAC-242426823A9B}" destId="{1FFD5FCD-961A-4664-BC77-E7BD1063359D}" srcOrd="1" destOrd="0" presId="urn:microsoft.com/office/officeart/2018/2/layout/IconLabelList"/>
    <dgm:cxn modelId="{EF81DB1C-DBA9-4FA3-AC53-4BC52BA57FA7}" type="presParOf" srcId="{0B42654E-13A9-47C1-8DAC-242426823A9B}" destId="{67C2AA00-F9DC-4F9E-9114-33D54538082B}" srcOrd="2" destOrd="0" presId="urn:microsoft.com/office/officeart/2018/2/layout/IconLabelList"/>
    <dgm:cxn modelId="{DACBA1DF-2591-4A28-8B27-AC985D3181A2}" type="presParOf" srcId="{9112060F-8655-481F-B57C-07D462601C3B}" destId="{0BC4C233-ED70-4C72-81B8-C417826DA672}" srcOrd="9" destOrd="0" presId="urn:microsoft.com/office/officeart/2018/2/layout/IconLabelList"/>
    <dgm:cxn modelId="{60D597C6-E5B6-4ECE-96A9-D9AE526E4015}" type="presParOf" srcId="{9112060F-8655-481F-B57C-07D462601C3B}" destId="{5DE4BD64-6481-4817-844B-4345A2CD4658}" srcOrd="10" destOrd="0" presId="urn:microsoft.com/office/officeart/2018/2/layout/IconLabelList"/>
    <dgm:cxn modelId="{DD7D30C1-1704-48AB-B6BC-3BA63695B731}" type="presParOf" srcId="{5DE4BD64-6481-4817-844B-4345A2CD4658}" destId="{8581ACA1-6CD2-4B6B-9FD1-6BDA1CD788FD}" srcOrd="0" destOrd="0" presId="urn:microsoft.com/office/officeart/2018/2/layout/IconLabelList"/>
    <dgm:cxn modelId="{F06B2031-7338-46E7-9639-76E58D0AEC44}" type="presParOf" srcId="{5DE4BD64-6481-4817-844B-4345A2CD4658}" destId="{DBE37C93-CEF9-46D9-962C-0E768DFE6963}" srcOrd="1" destOrd="0" presId="urn:microsoft.com/office/officeart/2018/2/layout/IconLabelList"/>
    <dgm:cxn modelId="{8227C0F2-8DC8-4E9B-A849-7D1F621D9F5F}" type="presParOf" srcId="{5DE4BD64-6481-4817-844B-4345A2CD4658}" destId="{30572FC0-4A09-4D9F-8987-9A248756D2E7}" srcOrd="2" destOrd="0" presId="urn:microsoft.com/office/officeart/2018/2/layout/IconLabelList"/>
    <dgm:cxn modelId="{4F3AF7C9-F59C-41A9-9EE6-AE8ED747AE7C}" type="presParOf" srcId="{9112060F-8655-481F-B57C-07D462601C3B}" destId="{B60FD715-B999-4CE6-84B2-986C230EE8E4}" srcOrd="11" destOrd="0" presId="urn:microsoft.com/office/officeart/2018/2/layout/IconLabelList"/>
    <dgm:cxn modelId="{D5E1AADE-9A41-4342-8309-58EC0455B9D3}" type="presParOf" srcId="{9112060F-8655-481F-B57C-07D462601C3B}" destId="{139E90B8-099B-4B31-AC37-B476F37AF03E}" srcOrd="12" destOrd="0" presId="urn:microsoft.com/office/officeart/2018/2/layout/IconLabelList"/>
    <dgm:cxn modelId="{02D22357-77DE-4F1E-8354-EF3BA1EDC98C}" type="presParOf" srcId="{139E90B8-099B-4B31-AC37-B476F37AF03E}" destId="{0CAA377F-93D6-4C9B-9915-8E5A80A4BEC3}" srcOrd="0" destOrd="0" presId="urn:microsoft.com/office/officeart/2018/2/layout/IconLabelList"/>
    <dgm:cxn modelId="{C1AC0BDF-5123-458C-9530-60DA82E554AD}" type="presParOf" srcId="{139E90B8-099B-4B31-AC37-B476F37AF03E}" destId="{5DA64D82-AD26-4639-A6B5-FA2DE6ECC087}" srcOrd="1" destOrd="0" presId="urn:microsoft.com/office/officeart/2018/2/layout/IconLabelList"/>
    <dgm:cxn modelId="{D72FAC5C-9EF6-4012-81C9-6EEEEF6B265E}" type="presParOf" srcId="{139E90B8-099B-4B31-AC37-B476F37AF03E}" destId="{9E7EB960-5B82-4E1B-8CD3-87E358F70B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211DD-16ED-4868-BDAB-DD867C8F8CC8}">
      <dsp:nvSpPr>
        <dsp:cNvPr id="0" name=""/>
        <dsp:cNvSpPr/>
      </dsp:nvSpPr>
      <dsp:spPr>
        <a:xfrm>
          <a:off x="331360" y="993906"/>
          <a:ext cx="536308" cy="5363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BD95D-6CB7-4020-A3EB-53FF7A68EFD9}">
      <dsp:nvSpPr>
        <dsp:cNvPr id="0" name=""/>
        <dsp:cNvSpPr/>
      </dsp:nvSpPr>
      <dsp:spPr>
        <a:xfrm>
          <a:off x="3616" y="1721757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Garamond" panose="02020404030301010803"/>
            </a:rPr>
            <a:t>User</a:t>
          </a:r>
          <a:endParaRPr lang="en-US" sz="1600" b="1" kern="1200"/>
        </a:p>
      </dsp:txBody>
      <dsp:txXfrm>
        <a:off x="3616" y="1721757"/>
        <a:ext cx="1191796" cy="476718"/>
      </dsp:txXfrm>
    </dsp:sp>
    <dsp:sp modelId="{E61B0388-8C9C-4682-8EA0-3240D649655C}">
      <dsp:nvSpPr>
        <dsp:cNvPr id="0" name=""/>
        <dsp:cNvSpPr/>
      </dsp:nvSpPr>
      <dsp:spPr>
        <a:xfrm>
          <a:off x="1731721" y="993906"/>
          <a:ext cx="536308" cy="5363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E484F-937B-440F-9C5D-582B6FEC1ECA}">
      <dsp:nvSpPr>
        <dsp:cNvPr id="0" name=""/>
        <dsp:cNvSpPr/>
      </dsp:nvSpPr>
      <dsp:spPr>
        <a:xfrm>
          <a:off x="1403977" y="1721757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Garamond" panose="02020404030301010803"/>
            </a:rPr>
            <a:t>Sign up/Log in</a:t>
          </a:r>
          <a:endParaRPr lang="en-US" sz="1600" kern="1200"/>
        </a:p>
      </dsp:txBody>
      <dsp:txXfrm>
        <a:off x="1403977" y="1721757"/>
        <a:ext cx="1191796" cy="476718"/>
      </dsp:txXfrm>
    </dsp:sp>
    <dsp:sp modelId="{7242F970-8D92-40C4-9BA1-F8F28A875090}">
      <dsp:nvSpPr>
        <dsp:cNvPr id="0" name=""/>
        <dsp:cNvSpPr/>
      </dsp:nvSpPr>
      <dsp:spPr>
        <a:xfrm>
          <a:off x="3132082" y="993906"/>
          <a:ext cx="536308" cy="5363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5B34C-3E09-473E-A3CD-3DBFA70FFC10}">
      <dsp:nvSpPr>
        <dsp:cNvPr id="0" name=""/>
        <dsp:cNvSpPr/>
      </dsp:nvSpPr>
      <dsp:spPr>
        <a:xfrm>
          <a:off x="2804338" y="1721757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Garamond" panose="02020404030301010803"/>
            </a:rPr>
            <a:t>Home page</a:t>
          </a:r>
          <a:endParaRPr lang="en-US" sz="1600" b="1" kern="1200"/>
        </a:p>
      </dsp:txBody>
      <dsp:txXfrm>
        <a:off x="2804338" y="1721757"/>
        <a:ext cx="1191796" cy="476718"/>
      </dsp:txXfrm>
    </dsp:sp>
    <dsp:sp modelId="{26B1DA0D-B5C3-42F4-8B49-DBAAA6E4ACEF}">
      <dsp:nvSpPr>
        <dsp:cNvPr id="0" name=""/>
        <dsp:cNvSpPr/>
      </dsp:nvSpPr>
      <dsp:spPr>
        <a:xfrm>
          <a:off x="4532444" y="993906"/>
          <a:ext cx="536308" cy="5363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7C152-46CA-48EE-9CF8-1DB21C430202}">
      <dsp:nvSpPr>
        <dsp:cNvPr id="0" name=""/>
        <dsp:cNvSpPr/>
      </dsp:nvSpPr>
      <dsp:spPr>
        <a:xfrm>
          <a:off x="4204700" y="1721757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Garamond" panose="02020404030301010803"/>
            </a:rPr>
            <a:t>Cart page</a:t>
          </a:r>
          <a:endParaRPr lang="en-US" sz="1600" kern="1200"/>
        </a:p>
      </dsp:txBody>
      <dsp:txXfrm>
        <a:off x="4204700" y="1721757"/>
        <a:ext cx="1191796" cy="476718"/>
      </dsp:txXfrm>
    </dsp:sp>
    <dsp:sp modelId="{222CAD35-35ED-4D34-9FD4-2F01F7286E33}">
      <dsp:nvSpPr>
        <dsp:cNvPr id="0" name=""/>
        <dsp:cNvSpPr/>
      </dsp:nvSpPr>
      <dsp:spPr>
        <a:xfrm>
          <a:off x="5932805" y="993906"/>
          <a:ext cx="536308" cy="53630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2AA00-F9DC-4F9E-9114-33D54538082B}">
      <dsp:nvSpPr>
        <dsp:cNvPr id="0" name=""/>
        <dsp:cNvSpPr/>
      </dsp:nvSpPr>
      <dsp:spPr>
        <a:xfrm>
          <a:off x="5605061" y="1721757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Garamond" panose="02020404030301010803"/>
            </a:rPr>
            <a:t>Payment </a:t>
          </a:r>
          <a:endParaRPr lang="en-US" sz="1600" b="1" kern="1200"/>
        </a:p>
      </dsp:txBody>
      <dsp:txXfrm>
        <a:off x="5605061" y="1721757"/>
        <a:ext cx="1191796" cy="476718"/>
      </dsp:txXfrm>
    </dsp:sp>
    <dsp:sp modelId="{8581ACA1-6CD2-4B6B-9FD1-6BDA1CD788FD}">
      <dsp:nvSpPr>
        <dsp:cNvPr id="0" name=""/>
        <dsp:cNvSpPr/>
      </dsp:nvSpPr>
      <dsp:spPr>
        <a:xfrm>
          <a:off x="7333166" y="993906"/>
          <a:ext cx="536308" cy="53630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72FC0-4A09-4D9F-8987-9A248756D2E7}">
      <dsp:nvSpPr>
        <dsp:cNvPr id="0" name=""/>
        <dsp:cNvSpPr/>
      </dsp:nvSpPr>
      <dsp:spPr>
        <a:xfrm>
          <a:off x="7005422" y="1721757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Garamond" panose="02020404030301010803"/>
            </a:rPr>
            <a:t>Payment sucessfull</a:t>
          </a:r>
          <a:endParaRPr lang="en-US" sz="1600" kern="1200"/>
        </a:p>
      </dsp:txBody>
      <dsp:txXfrm>
        <a:off x="7005422" y="1721757"/>
        <a:ext cx="1191796" cy="476718"/>
      </dsp:txXfrm>
    </dsp:sp>
    <dsp:sp modelId="{0CAA377F-93D6-4C9B-9915-8E5A80A4BEC3}">
      <dsp:nvSpPr>
        <dsp:cNvPr id="0" name=""/>
        <dsp:cNvSpPr/>
      </dsp:nvSpPr>
      <dsp:spPr>
        <a:xfrm>
          <a:off x="8733528" y="993906"/>
          <a:ext cx="536308" cy="53630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EB960-5B82-4E1B-8CD3-87E358F70B05}">
      <dsp:nvSpPr>
        <dsp:cNvPr id="0" name=""/>
        <dsp:cNvSpPr/>
      </dsp:nvSpPr>
      <dsp:spPr>
        <a:xfrm>
          <a:off x="8405784" y="1721757"/>
          <a:ext cx="1191796" cy="47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Garamond" panose="02020404030301010803"/>
            </a:rPr>
            <a:t>Log out</a:t>
          </a:r>
          <a:endParaRPr lang="en-US" sz="1600" b="1" kern="1200"/>
        </a:p>
      </dsp:txBody>
      <dsp:txXfrm>
        <a:off x="8405784" y="1721757"/>
        <a:ext cx="1191796" cy="47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96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5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018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122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0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418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80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138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33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29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1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3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24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03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62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8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656" y="873241"/>
            <a:ext cx="9357865" cy="1613401"/>
          </a:xfrm>
        </p:spPr>
        <p:txBody>
          <a:bodyPr>
            <a:normAutofit/>
          </a:bodyPr>
          <a:lstStyle/>
          <a:p>
            <a:r>
              <a:rPr lang="en-US" sz="3400" dirty="0">
                <a:cs typeface="Calibri Light"/>
              </a:rPr>
              <a:t>  </a:t>
            </a:r>
            <a:r>
              <a:rPr lang="en-US" sz="3400" b="1" dirty="0">
                <a:cs typeface="Calibri Light"/>
              </a:rPr>
              <a:t>PRESENTATION ON </a:t>
            </a:r>
            <a:br>
              <a:rPr lang="en-US" sz="3400" b="1" dirty="0">
                <a:cs typeface="Calibri Light"/>
              </a:rPr>
            </a:br>
            <a:r>
              <a:rPr lang="en-US" sz="3400" b="1" dirty="0">
                <a:cs typeface="Calibri Light"/>
              </a:rPr>
              <a:t> ECOMMERCE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DE2DF-4C3D-49D9-B0D2-70F0EE3E4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cs typeface="Calibri" panose="020F0502020204030204"/>
              </a:rPr>
              <a:t>   </a:t>
            </a:r>
            <a:r>
              <a:rPr lang="en-US" sz="3200" b="1" dirty="0">
                <a:cs typeface="Calibri" panose="020F0502020204030204"/>
              </a:rPr>
              <a:t> </a:t>
            </a:r>
            <a:endParaRPr lang="en-US"/>
          </a:p>
          <a:p>
            <a:pPr marL="0" indent="0">
              <a:buNone/>
            </a:pPr>
            <a:r>
              <a:rPr lang="en-US" sz="3200" b="1" dirty="0">
                <a:cs typeface="Calibri" panose="020F0502020204030204"/>
              </a:rPr>
              <a:t>      BATCH 87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12DB1B-2DA4-4A4A-A299-86986336F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020" y="2701427"/>
            <a:ext cx="4554501" cy="32206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cs typeface="Calibri" panose="020F0502020204030204"/>
              </a:rPr>
              <a:t>SUBMITTED BY:</a:t>
            </a:r>
            <a:endParaRPr lang="en-US" sz="3200" b="1" dirty="0"/>
          </a:p>
          <a:p>
            <a:pPr marL="0" indent="0">
              <a:buNone/>
            </a:pPr>
            <a:r>
              <a:rPr lang="en-US" sz="2000" dirty="0">
                <a:cs typeface="Calibri" panose="020F0502020204030204"/>
              </a:rPr>
              <a:t>        </a:t>
            </a:r>
            <a:r>
              <a:rPr lang="en-US" sz="2800" b="1" dirty="0">
                <a:ea typeface="+mn-lt"/>
                <a:cs typeface="+mn-lt"/>
              </a:rPr>
              <a:t>Akash Anbalagan</a:t>
            </a:r>
            <a:endParaRPr lang="en-US" sz="2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800" b="1" dirty="0">
                <a:ea typeface="+mn-lt"/>
                <a:cs typeface="+mn-lt"/>
              </a:rPr>
              <a:t>      Srikar Kalle</a:t>
            </a:r>
            <a:endParaRPr lang="en-US" sz="2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800" b="1" dirty="0">
                <a:ea typeface="+mn-lt"/>
                <a:cs typeface="+mn-lt"/>
              </a:rPr>
              <a:t>      Aman Deep</a:t>
            </a:r>
            <a:endParaRPr lang="en-US" sz="2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800" dirty="0"/>
              <a:t>      </a:t>
            </a:r>
            <a:r>
              <a:rPr lang="en-US" sz="2800" b="1" noProof="1">
                <a:ea typeface="+mn-lt"/>
                <a:cs typeface="+mn-lt"/>
              </a:rPr>
              <a:t>Pratishruti</a:t>
            </a:r>
            <a:r>
              <a:rPr lang="en-US" sz="2800" b="1" dirty="0">
                <a:ea typeface="+mn-lt"/>
                <a:cs typeface="+mn-lt"/>
              </a:rPr>
              <a:t> Panda</a:t>
            </a:r>
            <a:br>
              <a:rPr lang="en-US" sz="2800" dirty="0"/>
            </a:b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78CC78-8962-4F08-B7F8-9A06DD274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98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534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1BD4E8-E6A8-40F8-8E86-68FF9EE8A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2" r="5036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535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2D990D-E460-4A40-A441-35D91100F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" r="4212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707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315758-C14F-4053-AAC8-3F270A6E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55" y="638920"/>
            <a:ext cx="10939848" cy="550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9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F27AEB-A99F-4E02-AA17-602703916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4" r="5704" b="-1"/>
          <a:stretch/>
        </p:blipFill>
        <p:spPr>
          <a:xfrm>
            <a:off x="609706" y="498434"/>
            <a:ext cx="11320117" cy="58729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499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A947D8-5C10-4A0E-AE00-4C749A782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77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84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6701CB3-F230-43DF-820E-556FFFB2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44" y="780212"/>
            <a:ext cx="10620631" cy="53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57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60D94F-D944-43F8-BE3D-F7B57162F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2" r="3676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8911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70B6775-B4AB-4DDB-B23C-395DB42F9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5" r="4234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2525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9B11-53B5-4A8B-B570-2320CDA2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cs typeface="Calibri Light"/>
              </a:rPr>
              <a:t>ROLES OF MEMBERS</a:t>
            </a:r>
            <a:endParaRPr lang="en-US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45F-9E92-4F8A-A067-4F6F8FDE6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7948" y="2560320"/>
            <a:ext cx="4908804" cy="331012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>
                <a:ea typeface="+mn-lt"/>
                <a:cs typeface="+mn-lt"/>
              </a:rPr>
              <a:t>Akash Anbalagan  : </a:t>
            </a:r>
            <a:r>
              <a:rPr lang="en-US" sz="2800" dirty="0">
                <a:ea typeface="+mn-lt"/>
                <a:cs typeface="+mn-lt"/>
              </a:rPr>
              <a:t>Controller part in spring,  Dashboard ,cart page &amp;&amp; Admin page in frontend </a:t>
            </a:r>
            <a:r>
              <a:rPr lang="en-US" sz="2800" b="1" dirty="0">
                <a:ea typeface="+mn-lt"/>
                <a:cs typeface="+mn-lt"/>
              </a:rPr>
              <a:t>                                                 </a:t>
            </a:r>
            <a:endParaRPr lang="en-US" sz="2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800" b="1" dirty="0">
                <a:ea typeface="+mn-lt"/>
                <a:cs typeface="+mn-lt"/>
              </a:rPr>
              <a:t>Aman Deep : </a:t>
            </a:r>
            <a:r>
              <a:rPr lang="en-US" sz="2800" dirty="0">
                <a:ea typeface="+mn-lt"/>
                <a:cs typeface="+mn-lt"/>
              </a:rPr>
              <a:t>Model part in spring &amp;&amp; Signup/login with validation in frontend </a:t>
            </a:r>
            <a:r>
              <a:rPr lang="en-US" sz="2800" b="1" dirty="0">
                <a:ea typeface="+mn-lt"/>
                <a:cs typeface="+mn-lt"/>
              </a:rPr>
              <a:t>          </a:t>
            </a:r>
            <a:endParaRPr lang="en-US" sz="2800">
              <a:ea typeface="+mn-lt"/>
              <a:cs typeface="+mn-lt"/>
            </a:endParaRPr>
          </a:p>
          <a:p>
            <a:pPr marL="0" indent="0">
              <a:buNone/>
            </a:pPr>
            <a:endParaRPr lang="en-US" sz="2800" b="1" dirty="0">
              <a:cs typeface="Calibri" panose="020F0502020204030204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2CD598-E53D-42F2-B8D4-2464AC2076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noProof="1">
                <a:ea typeface="+mn-lt"/>
                <a:cs typeface="+mn-lt"/>
              </a:rPr>
              <a:t>Pratishruti</a:t>
            </a:r>
            <a:r>
              <a:rPr lang="en-US" sz="2800" b="1" dirty="0">
                <a:ea typeface="+mn-lt"/>
                <a:cs typeface="+mn-lt"/>
              </a:rPr>
              <a:t> Panda </a:t>
            </a:r>
            <a:r>
              <a:rPr lang="en-US" b="1" dirty="0">
                <a:ea typeface="+mn-lt"/>
                <a:cs typeface="+mn-lt"/>
              </a:rPr>
              <a:t> : </a:t>
            </a:r>
            <a:r>
              <a:rPr lang="en-US" dirty="0">
                <a:ea typeface="+mn-lt"/>
                <a:cs typeface="+mn-lt"/>
              </a:rPr>
              <a:t>Service</a:t>
            </a:r>
            <a:r>
              <a:rPr lang="en-US" sz="2800" dirty="0">
                <a:ea typeface="+mn-lt"/>
                <a:cs typeface="+mn-lt"/>
              </a:rPr>
              <a:t> part in spring &amp;&amp; Payment and Logout page in frontend</a:t>
            </a:r>
          </a:p>
          <a:p>
            <a:pPr marL="0" indent="0">
              <a:buSzPct val="114999"/>
              <a:buNone/>
            </a:pPr>
            <a:r>
              <a:rPr lang="en-US" sz="2800" b="1" dirty="0">
                <a:ea typeface="+mn-lt"/>
                <a:cs typeface="+mn-lt"/>
              </a:rPr>
              <a:t>Srikar Kalle</a:t>
            </a:r>
            <a:r>
              <a:rPr lang="en-US" b="1" dirty="0">
                <a:ea typeface="+mn-lt"/>
                <a:cs typeface="+mn-lt"/>
              </a:rPr>
              <a:t>  : </a:t>
            </a:r>
            <a:r>
              <a:rPr lang="en-US" dirty="0">
                <a:ea typeface="+mn-lt"/>
                <a:cs typeface="+mn-lt"/>
              </a:rPr>
              <a:t>Repository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sz="2800" dirty="0">
                <a:ea typeface="+mn-lt"/>
                <a:cs typeface="+mn-lt"/>
              </a:rPr>
              <a:t>part in spring &amp;&amp;  Add product ,  profile page and admin page in frontend</a:t>
            </a:r>
          </a:p>
          <a:p>
            <a:pPr>
              <a:buSzPct val="114999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39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B9B11-53B5-4A8B-B570-2320CDA2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 INTRODUCTION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45F-9E92-4F8A-A067-4F6F8FDE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32636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 panose="020F0502020204030204"/>
              </a:rPr>
              <a:t>This is a simple e.com application which is concerned with buying and selling of handmade crats directly through internet . Now a days handmade crafts are one of the trending area in online shopping.so this will help people to purchase their favorite crats sitting at home  within few minutes .</a:t>
            </a:r>
          </a:p>
        </p:txBody>
      </p:sp>
    </p:spTree>
    <p:extLst>
      <p:ext uri="{BB962C8B-B14F-4D97-AF65-F5344CB8AC3E}">
        <p14:creationId xmlns:p14="http://schemas.microsoft.com/office/powerpoint/2010/main" val="1416649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61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63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B9B11-53B5-4A8B-B570-2320CDA2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cs typeface="Calibri Light"/>
              </a:rPr>
              <a:t>ACKNOWLEDGEMENT</a:t>
            </a:r>
          </a:p>
        </p:txBody>
      </p:sp>
      <p:sp>
        <p:nvSpPr>
          <p:cNvPr id="61" name="Rectangle 65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7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45F-9E92-4F8A-A067-4F6F8FDE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09056"/>
            <a:ext cx="9601196" cy="42796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 b="1" dirty="0"/>
              <a:t>We would like to thanks our project guide Mr. Shadab for his guidance and support , which helped us a lot to learn the technology and able to make this project . Also special thanks to alchemy team for their providing us such a great platform for learning purpose.</a:t>
            </a:r>
          </a:p>
          <a:p>
            <a:pPr marL="0" indent="0">
              <a:buNone/>
            </a:pPr>
            <a:r>
              <a:rPr lang="en-US" sz="2800" b="1" dirty="0"/>
              <a:t>Secondly we would like to thank Our Torry Harris Training Team for giving us this golden opportunity to learn and  their recommendable support during this training period.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051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6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6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B9B11-53B5-4A8B-B570-2320CDA2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DESCRIPTION</a:t>
            </a:r>
          </a:p>
        </p:txBody>
      </p:sp>
      <p:sp>
        <p:nvSpPr>
          <p:cNvPr id="83" name="Rectangle 7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Rectangle 7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45F-9E92-4F8A-A067-4F6F8FDE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42288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cs typeface="Calibri" panose="020F0502020204030204"/>
              </a:rPr>
              <a:t>This project contains different modules like</a:t>
            </a:r>
            <a:endParaRPr lang="en-US" sz="200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cs typeface="Calibri" panose="020F0502020204030204"/>
              </a:rPr>
              <a:t>               </a:t>
            </a:r>
            <a:r>
              <a:rPr lang="en-US" sz="2000" b="1" dirty="0">
                <a:cs typeface="Calibri" panose="020F0502020204030204"/>
              </a:rPr>
              <a:t>  USER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cs typeface="Calibri" panose="020F0502020204030204"/>
              </a:rPr>
              <a:t>                            Login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cs typeface="Calibri" panose="020F0502020204030204"/>
              </a:rPr>
              <a:t>                            Home page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cs typeface="Calibri" panose="020F0502020204030204"/>
              </a:rPr>
              <a:t>                            Cart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cs typeface="Calibri" panose="020F0502020204030204"/>
              </a:rPr>
              <a:t>                            Payment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cs typeface="Calibri" panose="020F0502020204030204"/>
              </a:rPr>
              <a:t>                            Logout  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cs typeface="Calibri" panose="020F0502020204030204"/>
              </a:rPr>
              <a:t>                       </a:t>
            </a:r>
            <a:r>
              <a:rPr lang="en-US" sz="2000" b="1" dirty="0">
                <a:cs typeface="Calibri" panose="020F0502020204030204"/>
              </a:rPr>
              <a:t>ADMIN   </a:t>
            </a:r>
            <a:r>
              <a:rPr lang="en-US" sz="2000" dirty="0">
                <a:cs typeface="Calibri" panose="020F0502020204030204"/>
              </a:rPr>
              <a:t> 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cs typeface="Calibri" panose="020F0502020204030204"/>
              </a:rPr>
              <a:t>                                    Add product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cs typeface="Calibri" panose="020F0502020204030204"/>
              </a:rPr>
              <a:t>                                    Customer Details </a:t>
            </a:r>
            <a:r>
              <a:rPr lang="en-US" sz="1500" dirty="0">
                <a:cs typeface="Calibri" panose="020F0502020204030204"/>
              </a:rPr>
              <a:t>                             </a:t>
            </a: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00560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61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63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B9B11-53B5-4A8B-B570-2320CDA2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cs typeface="Calibri Light"/>
              </a:rPr>
              <a:t>PROJECT WORKFLOW</a:t>
            </a:r>
          </a:p>
        </p:txBody>
      </p:sp>
      <p:sp>
        <p:nvSpPr>
          <p:cNvPr id="61" name="Rectangle 65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7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45F-9E92-4F8A-A067-4F6F8FDE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407641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/>
            <a:r>
              <a:rPr lang="en-US" sz="2800" dirty="0">
                <a:cs typeface="Calibri" panose="020F0502020204030204"/>
              </a:rPr>
              <a:t>First a user need to register himself by giving name , email , address , number and password .</a:t>
            </a:r>
            <a:endParaRPr lang="en-US" sz="2800"/>
          </a:p>
          <a:p>
            <a:pPr marL="342900" indent="-342900"/>
            <a:r>
              <a:rPr lang="en-US" sz="2800" dirty="0">
                <a:cs typeface="Calibri" panose="020F0502020204030204"/>
              </a:rPr>
              <a:t>Then user need to log in and from the home page need to add products to the cart.</a:t>
            </a:r>
          </a:p>
          <a:p>
            <a:pPr marL="342900" indent="-342900"/>
            <a:r>
              <a:rPr lang="en-US" sz="2800" dirty="0">
                <a:cs typeface="Calibri" panose="020F0502020204030204"/>
              </a:rPr>
              <a:t>After adding the product successfully user  need to go to do the payment page and do it.</a:t>
            </a:r>
          </a:p>
          <a:p>
            <a:pPr marL="342900" indent="-342900"/>
            <a:r>
              <a:rPr lang="en-US" sz="2800" dirty="0">
                <a:cs typeface="Calibri" panose="020F0502020204030204"/>
              </a:rPr>
              <a:t>Once the payment made the ordering process completed and user may return to home page.  </a:t>
            </a:r>
            <a:endParaRPr lang="en-US">
              <a:cs typeface="Calibri" panose="020F0502020204030204"/>
            </a:endParaRPr>
          </a:p>
          <a:p>
            <a:pPr marL="342900" indent="-342900">
              <a:buSzPct val="114999"/>
            </a:pPr>
            <a:r>
              <a:rPr lang="en-US" sz="2800" dirty="0">
                <a:cs typeface="Calibri" panose="020F0502020204030204"/>
              </a:rPr>
              <a:t>Admin can Add product and see customer details </a:t>
            </a:r>
            <a:r>
              <a:rPr lang="en-US" dirty="0">
                <a:cs typeface="Calibri" panose="020F0502020204030204"/>
              </a:rPr>
              <a:t> 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89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61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63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B9B11-53B5-4A8B-B570-2320CDA2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cs typeface="Calibri Light"/>
              </a:rPr>
              <a:t>TECHNOLOGY USED</a:t>
            </a:r>
          </a:p>
        </p:txBody>
      </p:sp>
      <p:sp>
        <p:nvSpPr>
          <p:cNvPr id="61" name="Rectangle 65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Rectangle 67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6E45F-9E92-4F8A-A067-4F6F8FDE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09056"/>
            <a:ext cx="9601196" cy="427961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cs typeface="Calibri" panose="020F0502020204030204"/>
              </a:rPr>
              <a:t> </a:t>
            </a:r>
            <a:r>
              <a:rPr lang="en-US" sz="2800" b="1" dirty="0">
                <a:cs typeface="Calibri" panose="020F0502020204030204"/>
              </a:rPr>
              <a:t>BACK-END</a:t>
            </a:r>
          </a:p>
          <a:p>
            <a:pPr marL="0" indent="0">
              <a:buNone/>
            </a:pPr>
            <a:r>
              <a:rPr lang="en-US" sz="2800" dirty="0">
                <a:cs typeface="Calibri" panose="020F0502020204030204"/>
              </a:rPr>
              <a:t>     Spring mvc</a:t>
            </a:r>
          </a:p>
          <a:p>
            <a:pPr marL="0" indent="0">
              <a:buNone/>
            </a:pPr>
            <a:r>
              <a:rPr lang="en-US" sz="2800" b="1" dirty="0">
                <a:ea typeface="+mn-lt"/>
                <a:cs typeface="+mn-lt"/>
              </a:rPr>
              <a:t> FRONT-END</a:t>
            </a:r>
          </a:p>
          <a:p>
            <a:pPr marL="0" indent="0">
              <a:buNone/>
            </a:pPr>
            <a:r>
              <a:rPr lang="en-US" sz="2800" b="1" dirty="0"/>
              <a:t>     </a:t>
            </a:r>
            <a:r>
              <a:rPr lang="en-US" sz="2800" dirty="0"/>
              <a:t>Html5 , Css3 ,  JavaScript  , Bootstrap</a:t>
            </a:r>
          </a:p>
          <a:p>
            <a:pPr marL="0" indent="0">
              <a:buNone/>
            </a:pPr>
            <a:r>
              <a:rPr lang="en-US" sz="2800" b="1" dirty="0">
                <a:ea typeface="+mn-lt"/>
                <a:cs typeface="+mn-lt"/>
              </a:rPr>
              <a:t> DATABASE</a:t>
            </a:r>
          </a:p>
          <a:p>
            <a:pPr marL="0" indent="0">
              <a:buNone/>
            </a:pPr>
            <a:r>
              <a:rPr lang="en-US" sz="2800" b="1" dirty="0"/>
              <a:t>     </a:t>
            </a:r>
            <a:r>
              <a:rPr lang="en-US" sz="2800" dirty="0"/>
              <a:t>MySQL</a:t>
            </a:r>
          </a:p>
          <a:p>
            <a:pPr marL="0" indent="0">
              <a:buNone/>
            </a:pPr>
            <a:r>
              <a:rPr lang="en-US" sz="2800" b="1" dirty="0"/>
              <a:t> IDE USED</a:t>
            </a:r>
          </a:p>
          <a:p>
            <a:pPr marL="0" indent="0">
              <a:buNone/>
            </a:pPr>
            <a:r>
              <a:rPr lang="en-US" sz="2800" b="1" dirty="0"/>
              <a:t>   </a:t>
            </a:r>
            <a:r>
              <a:rPr lang="en-US" sz="2800" dirty="0"/>
              <a:t> Eclipse , Visual Studio Code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7134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9B11-53B5-4A8B-B570-2320CDA2C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b="1">
                <a:solidFill>
                  <a:srgbClr val="262626"/>
                </a:solidFill>
                <a:ea typeface="+mj-lt"/>
                <a:cs typeface="+mj-lt"/>
              </a:rPr>
            </a:br>
            <a:r>
              <a:rPr lang="en-US" b="1">
                <a:solidFill>
                  <a:srgbClr val="262626"/>
                </a:solidFill>
                <a:ea typeface="+mj-lt"/>
                <a:cs typeface="+mj-lt"/>
              </a:rPr>
              <a:t>WEB-PAGE WORKFLOW</a:t>
            </a:r>
            <a:endParaRPr lang="en-US">
              <a:solidFill>
                <a:srgbClr val="262626"/>
              </a:solidFill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US" b="1">
              <a:solidFill>
                <a:srgbClr val="262626"/>
              </a:solidFill>
              <a:cs typeface="Calibri Light"/>
            </a:endParaRPr>
          </a:p>
        </p:txBody>
      </p:sp>
      <p:graphicFrame>
        <p:nvGraphicFramePr>
          <p:cNvPr id="65" name="Content Placeholder 2">
            <a:extLst>
              <a:ext uri="{FF2B5EF4-FFF2-40B4-BE49-F238E27FC236}">
                <a16:creationId xmlns:a16="http://schemas.microsoft.com/office/drawing/2014/main" id="{A15BB805-8236-4960-8D70-97F8289EEE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6177963"/>
              </p:ext>
            </p:extLst>
          </p:nvPr>
        </p:nvGraphicFramePr>
        <p:xfrm>
          <a:off x="1295400" y="2531084"/>
          <a:ext cx="9601197" cy="3192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7212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0BA679-07CE-4CC6-99EE-E1BF8375C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44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4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6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265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2F21E6-B488-4D8C-B416-87DCAF330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98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4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83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798C187-0939-4D1C-9A01-58A213FFC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98" b="-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7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4643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Organic</vt:lpstr>
      <vt:lpstr>  PRESENTATION ON   ECOMMERCE APPLICATION</vt:lpstr>
      <vt:lpstr> INTRODUCTION</vt:lpstr>
      <vt:lpstr>DESCRIPTION</vt:lpstr>
      <vt:lpstr>PROJECT WORKFLOW</vt:lpstr>
      <vt:lpstr>TECHNOLOGY USED</vt:lpstr>
      <vt:lpstr> WEB-PAGE WORKFLOW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OF MEMBERS</vt:lpstr>
      <vt:lpstr>ACKNOWLEDGEMENT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769</cp:revision>
  <dcterms:created xsi:type="dcterms:W3CDTF">2021-11-16T05:38:50Z</dcterms:created>
  <dcterms:modified xsi:type="dcterms:W3CDTF">2021-11-16T10:19:32Z</dcterms:modified>
</cp:coreProperties>
</file>